
<file path=[Content_Types].xml><?xml version="1.0" encoding="utf-8"?>
<Types xmlns="http://schemas.openxmlformats.org/package/2006/content-types">
  <Default Extension="bin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1" r:id="rId2"/>
    <p:sldId id="263" r:id="rId3"/>
    <p:sldId id="264" r:id="rId4"/>
    <p:sldId id="267" r:id="rId5"/>
    <p:sldId id="265" r:id="rId6"/>
    <p:sldId id="266" r:id="rId7"/>
    <p:sldId id="268" r:id="rId8"/>
    <p:sldId id="269" r:id="rId9"/>
    <p:sldId id="270" r:id="rId10"/>
    <p:sldId id="260" r:id="rId11"/>
  </p:sldIdLst>
  <p:sldSz cx="12188825" cy="6858000"/>
  <p:notesSz cx="6797675" cy="9926638"/>
  <p:embeddedFontLst>
    <p:embeddedFont>
      <p:font typeface="AU Passata Light" panose="020B0604020202020204" charset="0"/>
      <p:regular r:id="rId14"/>
      <p:bold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Wingdings 3" panose="05040102010807070707" pitchFamily="18" charset="2"/>
      <p:regular r:id="rId24"/>
    </p:embeddedFont>
    <p:embeddedFont>
      <p:font typeface="AU Passata" panose="020B0604020202020204" charset="0"/>
      <p:regular r:id="rId25"/>
      <p:bold r:id="rId26"/>
    </p:embeddedFont>
    <p:embeddedFont>
      <p:font typeface="AU Peto" panose="020B0604020202020204" charset="0"/>
      <p:regular r:id="rId27"/>
      <p:bold r:id="rId28"/>
    </p:embeddedFont>
  </p:embeddedFontLst>
  <p:defaultTextStyle>
    <a:defPPr>
      <a:defRPr lang="en-US"/>
    </a:defPPr>
    <a:lvl1pPr algn="l" rtl="0" fontAlgn="base">
      <a:lnSpc>
        <a:spcPts val="4799"/>
      </a:lnSpc>
      <a:spcBef>
        <a:spcPct val="0"/>
      </a:spcBef>
      <a:spcAft>
        <a:spcPct val="0"/>
      </a:spcAft>
      <a:buFont typeface="AU Passata" pitchFamily="34" charset="0"/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1pPr>
    <a:lvl2pPr marL="609493" algn="l" rtl="0" fontAlgn="base">
      <a:lnSpc>
        <a:spcPts val="4799"/>
      </a:lnSpc>
      <a:spcBef>
        <a:spcPct val="0"/>
      </a:spcBef>
      <a:spcAft>
        <a:spcPct val="0"/>
      </a:spcAft>
      <a:buFont typeface="AU Passata" pitchFamily="34" charset="0"/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2pPr>
    <a:lvl3pPr marL="1218987" algn="l" rtl="0" fontAlgn="base">
      <a:lnSpc>
        <a:spcPts val="4799"/>
      </a:lnSpc>
      <a:spcBef>
        <a:spcPct val="0"/>
      </a:spcBef>
      <a:spcAft>
        <a:spcPct val="0"/>
      </a:spcAft>
      <a:buFont typeface="AU Passata" pitchFamily="34" charset="0"/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3pPr>
    <a:lvl4pPr marL="1828480" algn="l" rtl="0" fontAlgn="base">
      <a:lnSpc>
        <a:spcPts val="4799"/>
      </a:lnSpc>
      <a:spcBef>
        <a:spcPct val="0"/>
      </a:spcBef>
      <a:spcAft>
        <a:spcPct val="0"/>
      </a:spcAft>
      <a:buFont typeface="AU Passata" pitchFamily="34" charset="0"/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4pPr>
    <a:lvl5pPr marL="2437973" algn="l" rtl="0" fontAlgn="base">
      <a:lnSpc>
        <a:spcPts val="4799"/>
      </a:lnSpc>
      <a:spcBef>
        <a:spcPct val="0"/>
      </a:spcBef>
      <a:spcAft>
        <a:spcPct val="0"/>
      </a:spcAft>
      <a:buFont typeface="AU Passata" pitchFamily="34" charset="0"/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5pPr>
    <a:lvl6pPr marL="3047467" algn="l" defTabSz="1218987" rtl="0" eaLnBrk="1" latinLnBrk="0" hangingPunct="1"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6pPr>
    <a:lvl7pPr marL="3656960" algn="l" defTabSz="1218987" rtl="0" eaLnBrk="1" latinLnBrk="0" hangingPunct="1"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7pPr>
    <a:lvl8pPr marL="4266453" algn="l" defTabSz="1218987" rtl="0" eaLnBrk="1" latinLnBrk="0" hangingPunct="1"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8pPr>
    <a:lvl9pPr marL="4875947" algn="l" defTabSz="1218987" rtl="0" eaLnBrk="1" latinLnBrk="0" hangingPunct="1"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93300"/>
    <a:srgbClr val="00254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3457" autoAdjust="0"/>
  </p:normalViewPr>
  <p:slideViewPr>
    <p:cSldViewPr snapToObjects="1" showGuides="1">
      <p:cViewPr varScale="1">
        <p:scale>
          <a:sx n="115" d="100"/>
          <a:sy n="115" d="100"/>
        </p:scale>
        <p:origin x="-186" y="-102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7" d="100"/>
          <a:sy n="87" d="100"/>
        </p:scale>
        <p:origin x="3762" y="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fld id="{88DF0C21-DE6B-488F-B9D9-B7FE08733B70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805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3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fld id="{72C160C3-3AB6-49C1-8001-AFDAD271EB5B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0390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60949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1218987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82848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243797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C160C3-3AB6-49C1-8001-AFDAD271EB5B}" type="slidenum">
              <a:rPr lang="en-GB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124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Farvet baggrund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4819" name="Title 1"/>
          <p:cNvSpPr>
            <a:spLocks noGrp="1" noChangeArrowheads="1"/>
          </p:cNvSpPr>
          <p:nvPr>
            <p:ph type="ctrTitle"/>
          </p:nvPr>
        </p:nvSpPr>
        <p:spPr>
          <a:xfrm>
            <a:off x="985838" y="2482343"/>
            <a:ext cx="10220325" cy="1661993"/>
          </a:xfrm>
        </p:spPr>
        <p:txBody>
          <a:bodyPr wrap="square" anchor="ctr" anchorCtr="0">
            <a:spAutoFit/>
          </a:bodyPr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AU Passata Light" panose="020B03030309020308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15" name="TextBox 14"/>
          <p:cNvSpPr txBox="1"/>
          <p:nvPr userDrawn="1"/>
        </p:nvSpPr>
        <p:spPr>
          <a:xfrm>
            <a:off x="-1973598" y="3082506"/>
            <a:ext cx="18258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eller ord til</a:t>
            </a:r>
            <a:endParaRPr lang="en-GB"/>
          </a:p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AU Passata Bold</a:t>
            </a:r>
            <a:endParaRPr lang="en-GB" sz="4799" dirty="0"/>
          </a:p>
        </p:txBody>
      </p:sp>
      <p:sp>
        <p:nvSpPr>
          <p:cNvPr id="33" name="OFF_logo2Computed"/>
          <p:cNvSpPr txBox="1">
            <a:spLocks noChangeArrowheads="1"/>
          </p:cNvSpPr>
          <p:nvPr userDrawn="1"/>
        </p:nvSpPr>
        <p:spPr bwMode="auto">
          <a:xfrm>
            <a:off x="972000" y="5997600"/>
            <a:ext cx="2350045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en-GB" sz="600" cap="all" spc="40" baseline="0" dirty="0">
                <a:solidFill>
                  <a:schemeClr val="bg1"/>
                </a:solidFill>
                <a:latin typeface="AU Passata Light" pitchFamily="34" charset="0"/>
              </a:rPr>
              <a:t>Department of Environmental Science</a:t>
            </a:r>
          </a:p>
        </p:txBody>
      </p:sp>
      <p:sp>
        <p:nvSpPr>
          <p:cNvPr id="34" name="Date_DateCustomA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29 October 2019</a:t>
            </a:r>
          </a:p>
        </p:txBody>
      </p:sp>
      <p:sp>
        <p:nvSpPr>
          <p:cNvPr id="36" name="USR_Titl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Senior Researcher</a:t>
            </a:r>
          </a:p>
        </p:txBody>
      </p:sp>
      <p:sp>
        <p:nvSpPr>
          <p:cNvPr id="35" name="FLD_Event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Stay grounded webinar</a:t>
            </a:r>
          </a:p>
        </p:txBody>
      </p:sp>
      <p:sp>
        <p:nvSpPr>
          <p:cNvPr id="37" name="USR_Nam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Lars Kjerulf Petersen</a:t>
            </a:r>
          </a:p>
        </p:txBody>
      </p:sp>
      <p:sp>
        <p:nvSpPr>
          <p:cNvPr id="39" name="OFF_logo1Computed"/>
          <p:cNvSpPr/>
          <p:nvPr userDrawn="1"/>
        </p:nvSpPr>
        <p:spPr bwMode="auto">
          <a:xfrm>
            <a:off x="971999" y="5997600"/>
            <a:ext cx="65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en-GB" sz="1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Aarhus
University</a:t>
            </a:r>
          </a:p>
        </p:txBody>
      </p:sp>
      <p:pic>
        <p:nvPicPr>
          <p:cNvPr id="16" name="Au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5997600"/>
            <a:ext cx="557569" cy="558000"/>
          </a:xfrm>
          <a:prstGeom prst="rect">
            <a:avLst/>
          </a:prstGeom>
        </p:spPr>
      </p:pic>
      <p:pic>
        <p:nvPicPr>
          <p:cNvPr id="763918163" name="SecondaryLogo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06000" y="5997600"/>
            <a:ext cx="1658237" cy="558000"/>
          </a:xfrm>
          <a:prstGeom prst="rect">
            <a:avLst/>
          </a:prstGeom>
        </p:spPr>
      </p:pic>
      <p:pic>
        <p:nvPicPr>
          <p:cNvPr id="18" name="Billede stre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0" y="5997600"/>
            <a:ext cx="71734" cy="5579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arvet baggrund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sp>
        <p:nvSpPr>
          <p:cNvPr id="19" name="White Top Rectangle"/>
          <p:cNvSpPr>
            <a:spLocks noChangeArrowheads="1"/>
          </p:cNvSpPr>
          <p:nvPr userDrawn="1"/>
        </p:nvSpPr>
        <p:spPr bwMode="auto">
          <a:xfrm>
            <a:off x="985838" y="3443622"/>
            <a:ext cx="648000" cy="4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sz="4799" dirty="0"/>
          </a:p>
        </p:txBody>
      </p:sp>
      <p:sp>
        <p:nvSpPr>
          <p:cNvPr id="34819" name="Title 1"/>
          <p:cNvSpPr>
            <a:spLocks noGrp="1" noChangeArrowheads="1"/>
          </p:cNvSpPr>
          <p:nvPr>
            <p:ph type="ctrTitle"/>
          </p:nvPr>
        </p:nvSpPr>
        <p:spPr>
          <a:xfrm>
            <a:off x="981844" y="1520315"/>
            <a:ext cx="9543307" cy="1779553"/>
          </a:xfrm>
        </p:spPr>
        <p:txBody>
          <a:bodyPr wrap="square" anchor="b" anchorCtr="0">
            <a:noAutofit/>
          </a:bodyPr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AU Passata Light" panose="020B03030309020308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85838" y="3715431"/>
            <a:ext cx="7161212" cy="1746085"/>
          </a:xfrm>
        </p:spPr>
        <p:txBody>
          <a:bodyPr/>
          <a:lstStyle>
            <a:lvl1pPr marL="0" indent="0">
              <a:lnSpc>
                <a:spcPct val="101000"/>
              </a:lnSpc>
              <a:buFontTx/>
              <a:buNone/>
              <a:defRPr sz="27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</p:txBody>
      </p:sp>
      <p:sp>
        <p:nvSpPr>
          <p:cNvPr id="22" name="TextBox 21"/>
          <p:cNvSpPr txBox="1"/>
          <p:nvPr userDrawn="1"/>
        </p:nvSpPr>
        <p:spPr>
          <a:xfrm>
            <a:off x="-2160355" y="2132856"/>
            <a:ext cx="2012649" cy="7386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i overskriften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til AU Passata bold</a:t>
            </a:r>
            <a:endParaRPr lang="en-GB" sz="4799" dirty="0"/>
          </a:p>
        </p:txBody>
      </p:sp>
      <p:sp>
        <p:nvSpPr>
          <p:cNvPr id="38" name="OFF_logo2Computed"/>
          <p:cNvSpPr txBox="1">
            <a:spLocks noChangeArrowheads="1"/>
          </p:cNvSpPr>
          <p:nvPr userDrawn="1"/>
        </p:nvSpPr>
        <p:spPr bwMode="auto">
          <a:xfrm>
            <a:off x="972000" y="5997600"/>
            <a:ext cx="2350045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en-GB" sz="600" cap="all" spc="40" baseline="0" dirty="0">
                <a:solidFill>
                  <a:schemeClr val="bg1"/>
                </a:solidFill>
                <a:latin typeface="AU Passata Light" pitchFamily="34" charset="0"/>
              </a:rPr>
              <a:t>Department of Environmental Science</a:t>
            </a:r>
          </a:p>
        </p:txBody>
      </p:sp>
      <p:sp>
        <p:nvSpPr>
          <p:cNvPr id="43" name="OFF_logo1Computed"/>
          <p:cNvSpPr/>
          <p:nvPr userDrawn="1"/>
        </p:nvSpPr>
        <p:spPr bwMode="auto">
          <a:xfrm>
            <a:off x="971999" y="5997600"/>
            <a:ext cx="65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en-GB" sz="1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Aarhus
University</a:t>
            </a:r>
          </a:p>
        </p:txBody>
      </p:sp>
      <p:sp>
        <p:nvSpPr>
          <p:cNvPr id="39" name="Date_DateCustomA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29 October 2019</a:t>
            </a:r>
          </a:p>
        </p:txBody>
      </p:sp>
      <p:sp>
        <p:nvSpPr>
          <p:cNvPr id="41" name="USR_Titl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Senior Researcher</a:t>
            </a:r>
          </a:p>
        </p:txBody>
      </p:sp>
      <p:sp>
        <p:nvSpPr>
          <p:cNvPr id="40" name="FLD_Event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Stay grounded webinar</a:t>
            </a:r>
          </a:p>
        </p:txBody>
      </p:sp>
      <p:sp>
        <p:nvSpPr>
          <p:cNvPr id="42" name="USR_Nam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Lars Kjerulf Petersen</a:t>
            </a:r>
          </a:p>
        </p:txBody>
      </p:sp>
      <p:pic>
        <p:nvPicPr>
          <p:cNvPr id="17" name="Au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5997600"/>
            <a:ext cx="557569" cy="558000"/>
          </a:xfrm>
          <a:prstGeom prst="rect">
            <a:avLst/>
          </a:prstGeom>
        </p:spPr>
      </p:pic>
      <p:pic>
        <p:nvPicPr>
          <p:cNvPr id="23" name="Billede stre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0" y="5997600"/>
            <a:ext cx="71734" cy="557999"/>
          </a:xfrm>
          <a:prstGeom prst="rect">
            <a:avLst/>
          </a:prstGeom>
        </p:spPr>
      </p:pic>
      <p:pic>
        <p:nvPicPr>
          <p:cNvPr id="522144718" name="SecondaryLogo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06000" y="5997600"/>
            <a:ext cx="1658237" cy="5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11807992" y="6581497"/>
            <a:ext cx="2520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7008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arvet baggrund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sp>
        <p:nvSpPr>
          <p:cNvPr id="34819" name="Title 1"/>
          <p:cNvSpPr>
            <a:spLocks noGrp="1" noChangeArrowheads="1"/>
          </p:cNvSpPr>
          <p:nvPr>
            <p:ph type="ctrTitle"/>
          </p:nvPr>
        </p:nvSpPr>
        <p:spPr>
          <a:xfrm>
            <a:off x="985838" y="2482343"/>
            <a:ext cx="10220325" cy="1661993"/>
          </a:xfrm>
        </p:spPr>
        <p:txBody>
          <a:bodyPr wrap="square" anchor="ctr" anchorCtr="0">
            <a:spAutoFit/>
          </a:bodyPr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AU Passata Light" panose="020B03030309020308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973598" y="3082506"/>
            <a:ext cx="18258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eller ord til</a:t>
            </a:r>
            <a:endParaRPr lang="en-GB"/>
          </a:p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AU Passata Bold</a:t>
            </a:r>
            <a:endParaRPr lang="en-GB" sz="4799" dirty="0"/>
          </a:p>
        </p:txBody>
      </p:sp>
      <p:sp>
        <p:nvSpPr>
          <p:cNvPr id="25" name="OFF_logo2Computed"/>
          <p:cNvSpPr txBox="1">
            <a:spLocks noChangeArrowheads="1"/>
          </p:cNvSpPr>
          <p:nvPr userDrawn="1"/>
        </p:nvSpPr>
        <p:spPr bwMode="auto">
          <a:xfrm>
            <a:off x="972000" y="5997600"/>
            <a:ext cx="2350045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en-GB" sz="600" cap="all" spc="40" baseline="0" dirty="0">
                <a:solidFill>
                  <a:schemeClr val="bg1"/>
                </a:solidFill>
                <a:latin typeface="AU Passata Light" pitchFamily="34" charset="0"/>
              </a:rPr>
              <a:t>Department of Environmental Science</a:t>
            </a:r>
          </a:p>
        </p:txBody>
      </p:sp>
      <p:sp>
        <p:nvSpPr>
          <p:cNvPr id="30" name="OFF_logo1Computed"/>
          <p:cNvSpPr/>
          <p:nvPr userDrawn="1"/>
        </p:nvSpPr>
        <p:spPr bwMode="auto">
          <a:xfrm>
            <a:off x="971999" y="5997600"/>
            <a:ext cx="65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en-GB" sz="1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Aarhus
University</a:t>
            </a:r>
          </a:p>
        </p:txBody>
      </p:sp>
      <p:sp>
        <p:nvSpPr>
          <p:cNvPr id="26" name="Date_DateCustomA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29 October 2019</a:t>
            </a:r>
          </a:p>
        </p:txBody>
      </p:sp>
      <p:sp>
        <p:nvSpPr>
          <p:cNvPr id="28" name="USR_Titl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Senior Researcher</a:t>
            </a:r>
          </a:p>
        </p:txBody>
      </p:sp>
      <p:sp>
        <p:nvSpPr>
          <p:cNvPr id="27" name="FLD_Event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Stay grounded webinar</a:t>
            </a:r>
          </a:p>
        </p:txBody>
      </p:sp>
      <p:sp>
        <p:nvSpPr>
          <p:cNvPr id="29" name="USR_Nam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Lars Kjerulf Petersen</a:t>
            </a:r>
          </a:p>
        </p:txBody>
      </p:sp>
      <p:pic>
        <p:nvPicPr>
          <p:cNvPr id="17" name="Au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5997600"/>
            <a:ext cx="557569" cy="558000"/>
          </a:xfrm>
          <a:prstGeom prst="rect">
            <a:avLst/>
          </a:prstGeom>
        </p:spPr>
      </p:pic>
      <p:pic>
        <p:nvPicPr>
          <p:cNvPr id="23" name="Billed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0" y="5997600"/>
            <a:ext cx="71734" cy="557999"/>
          </a:xfrm>
          <a:prstGeom prst="rect">
            <a:avLst/>
          </a:prstGeom>
        </p:spPr>
      </p:pic>
      <p:pic>
        <p:nvPicPr>
          <p:cNvPr id="494257586" name="SecondaryLogo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06000" y="5997600"/>
            <a:ext cx="1658237" cy="5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739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838" y="1960079"/>
            <a:ext cx="10220325" cy="3937484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5" name="TextBox 4"/>
          <p:cNvSpPr txBox="1"/>
          <p:nvPr userDrawn="1"/>
        </p:nvSpPr>
        <p:spPr>
          <a:xfrm>
            <a:off x="-1973598" y="340161"/>
            <a:ext cx="182589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to</a:t>
            </a:r>
            <a:r>
              <a:rPr lang="en-GB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linjer </a:t>
            </a:r>
            <a:endParaRPr lang="en-GB"/>
          </a:p>
          <a:p>
            <a:pPr algn="r">
              <a:lnSpc>
                <a:spcPct val="100000"/>
              </a:lnSpc>
            </a:pPr>
            <a:r>
              <a:rPr lang="en-GB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til</a:t>
            </a:r>
            <a:endParaRPr lang="en-GB"/>
          </a:p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AU Passata Bold</a:t>
            </a:r>
            <a:endParaRPr lang="en-GB" sz="4799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ine title and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vid baggrund"/>
          <p:cNvSpPr/>
          <p:nvPr userDrawn="1"/>
        </p:nvSpPr>
        <p:spPr bwMode="auto">
          <a:xfrm>
            <a:off x="0" y="-1"/>
            <a:ext cx="12193200" cy="5894387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6" name="Black Rectangle"/>
          <p:cNvSpPr/>
          <p:nvPr userDrawn="1"/>
        </p:nvSpPr>
        <p:spPr>
          <a:xfrm>
            <a:off x="990000" y="1045684"/>
            <a:ext cx="647831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  <a:p>
            <a:pPr algn="ctr"/>
            <a:endParaRPr lang="en-GB" sz="4799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15913" y="228627"/>
            <a:ext cx="11556000" cy="752101"/>
          </a:xfrm>
        </p:spPr>
        <p:txBody>
          <a:bodyPr anchor="t" anchorCtr="0"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838" y="1373021"/>
            <a:ext cx="10220325" cy="4521366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8" name="TextBox 17"/>
          <p:cNvSpPr txBox="1"/>
          <p:nvPr userDrawn="1"/>
        </p:nvSpPr>
        <p:spPr>
          <a:xfrm>
            <a:off x="-1973598" y="340161"/>
            <a:ext cx="18258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én linje</a:t>
            </a:r>
            <a:endParaRPr lang="en-GB"/>
          </a:p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Light eller AU Passata Bold</a:t>
            </a:r>
            <a:endParaRPr lang="en-GB" sz="4799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12851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865" userDrawn="1">
          <p15:clr>
            <a:srgbClr val="00000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vid baggrund"/>
          <p:cNvSpPr/>
          <p:nvPr userDrawn="1"/>
        </p:nvSpPr>
        <p:spPr bwMode="auto">
          <a:xfrm>
            <a:off x="0" y="0"/>
            <a:ext cx="12193200" cy="5911200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5" name="Black Rectangle"/>
          <p:cNvSpPr/>
          <p:nvPr userDrawn="1"/>
        </p:nvSpPr>
        <p:spPr>
          <a:xfrm>
            <a:off x="990000" y="1045684"/>
            <a:ext cx="647831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  <a:p>
            <a:pPr algn="ctr"/>
            <a:endParaRPr lang="en-GB" sz="4799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800" y="230400"/>
            <a:ext cx="5644263" cy="7524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dirty="0"/>
              <a:t>Insert title</a:t>
            </a:r>
            <a:endParaRPr lang="en-GB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85838" y="1371600"/>
            <a:ext cx="4975225" cy="4525964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30198" y="315913"/>
            <a:ext cx="5644110" cy="5581650"/>
          </a:xfrm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-1973598" y="340161"/>
            <a:ext cx="18258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én linje</a:t>
            </a:r>
            <a:endParaRPr lang="en-GB"/>
          </a:p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Light eller AU Passata Bold</a:t>
            </a:r>
            <a:endParaRPr lang="en-GB" sz="4799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5" name="Date Placeholder 4" hidden="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6" name="Footer Placeholder 5" hidden="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78710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924" userDrawn="1">
          <p15:clr>
            <a:srgbClr val="A4A3A4"/>
          </p15:clr>
        </p15:guide>
        <p15:guide id="2" pos="3755" userDrawn="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vid baggrund"/>
          <p:cNvSpPr/>
          <p:nvPr userDrawn="1"/>
        </p:nvSpPr>
        <p:spPr bwMode="auto">
          <a:xfrm>
            <a:off x="0" y="0"/>
            <a:ext cx="12193200" cy="5911011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5" name="Black Rectangle"/>
          <p:cNvSpPr/>
          <p:nvPr userDrawn="1"/>
        </p:nvSpPr>
        <p:spPr>
          <a:xfrm>
            <a:off x="1001075" y="2694542"/>
            <a:ext cx="647831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  <a:p>
            <a:pPr algn="ctr"/>
            <a:endParaRPr lang="en-GB" sz="4799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838" y="1484784"/>
            <a:ext cx="4975225" cy="971980"/>
          </a:xfrm>
        </p:spPr>
        <p:txBody>
          <a:bodyPr anchor="b" anchorCtr="0"/>
          <a:lstStyle>
            <a:lvl1pPr>
              <a:lnSpc>
                <a:spcPct val="95000"/>
              </a:lnSpc>
              <a:defRPr sz="3000"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85838" y="3010711"/>
            <a:ext cx="4975225" cy="1858449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  <a:lvl5pPr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  <a:p>
            <a:pPr lvl="5"/>
            <a:r>
              <a:rPr lang="en-GB" dirty="0"/>
              <a:t>6</a:t>
            </a:r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31600" y="315913"/>
            <a:ext cx="5644800" cy="5583600"/>
          </a:xfrm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-1973598" y="1780882"/>
            <a:ext cx="182589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to</a:t>
            </a:r>
            <a:r>
              <a:rPr lang="en-GB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linjer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5" name="Date Placeholder 4" hidden="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6" name="Footer Placeholder 5" hidden="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031648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930" userDrawn="1">
          <p15:clr>
            <a:srgbClr val="A4A3A4"/>
          </p15:clr>
        </p15:guide>
        <p15:guide id="2" pos="3755" userDrawn="1">
          <p15:clr>
            <a:srgbClr val="A4A3A4"/>
          </p15:clr>
        </p15:guide>
        <p15:guide id="3" orient="horz" pos="3069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"/>
          <p:cNvSpPr>
            <a:spLocks noGrp="1"/>
          </p:cNvSpPr>
          <p:nvPr>
            <p:ph type="pic" sz="quarter" idx="11" hasCustomPrompt="1"/>
          </p:nvPr>
        </p:nvSpPr>
        <p:spPr>
          <a:xfrm>
            <a:off x="316800" y="316800"/>
            <a:ext cx="11559600" cy="55836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618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11" hasCustomPrompt="1"/>
          </p:nvPr>
        </p:nvSpPr>
        <p:spPr>
          <a:xfrm>
            <a:off x="316800" y="316800"/>
            <a:ext cx="5644800" cy="55836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231600" y="316800"/>
            <a:ext cx="5644800" cy="55836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00417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924" userDrawn="1">
          <p15:clr>
            <a:srgbClr val="A4A3A4"/>
          </p15:clr>
        </p15:guide>
        <p15:guide id="2" pos="3754" userDrawn="1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11" hasCustomPrompt="1"/>
          </p:nvPr>
        </p:nvSpPr>
        <p:spPr>
          <a:xfrm>
            <a:off x="316800" y="316800"/>
            <a:ext cx="5644800" cy="26532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16800" y="3237372"/>
            <a:ext cx="5644800" cy="26532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6231600" y="316800"/>
            <a:ext cx="5644800" cy="55836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8" name="Date Placeholder 7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9" name="Footer Placeholder 8" hidden="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075181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922" userDrawn="1">
          <p15:clr>
            <a:srgbClr val="A4A3A4"/>
          </p15:clr>
        </p15:guide>
        <p15:guide id="2" pos="3755" userDrawn="1">
          <p15:clr>
            <a:srgbClr val="A4A3A4"/>
          </p15:clr>
        </p15:guide>
        <p15:guide id="3" orient="horz" pos="2039" userDrawn="1">
          <p15:clr>
            <a:srgbClr val="A4A3A4"/>
          </p15:clr>
        </p15:guide>
        <p15:guide id="4" orient="horz" pos="1872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>
          <a:xfrm>
            <a:off x="316800" y="316800"/>
            <a:ext cx="5644800" cy="55836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231600" y="316800"/>
            <a:ext cx="5644800" cy="26532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31600" y="3237372"/>
            <a:ext cx="5644800" cy="26532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8" name="Date Placeholder 7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9" name="Footer Placeholder 8" hidden="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57026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922" userDrawn="1">
          <p15:clr>
            <a:srgbClr val="A4A3A4"/>
          </p15:clr>
        </p15:guide>
        <p15:guide id="2" pos="3755" userDrawn="1">
          <p15:clr>
            <a:srgbClr val="A4A3A4"/>
          </p15:clr>
        </p15:guide>
        <p15:guide id="3" orient="horz" pos="2039" userDrawn="1">
          <p15:clr>
            <a:srgbClr val="A4A3A4"/>
          </p15:clr>
        </p15:guide>
        <p15:guide id="4" orient="horz" pos="1872" userDrawn="1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15913" y="315913"/>
            <a:ext cx="11557000" cy="6220354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4947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vid baggrund"/>
          <p:cNvSpPr/>
          <p:nvPr userDrawn="1"/>
        </p:nvSpPr>
        <p:spPr bwMode="auto">
          <a:xfrm>
            <a:off x="0" y="0"/>
            <a:ext cx="12188825" cy="5897563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Text Placeholder 61"/>
          <p:cNvSpPr>
            <a:spLocks noGrp="1"/>
          </p:cNvSpPr>
          <p:nvPr>
            <p:ph type="body" sz="quarter" idx="16" hasCustomPrompt="1"/>
          </p:nvPr>
        </p:nvSpPr>
        <p:spPr>
          <a:xfrm>
            <a:off x="1845940" y="1412776"/>
            <a:ext cx="8496944" cy="3744416"/>
          </a:xfrm>
        </p:spPr>
        <p:txBody>
          <a:bodyPr/>
          <a:lstStyle>
            <a:lvl1pPr marL="432000" indent="-432000" algn="ctr">
              <a:lnSpc>
                <a:spcPct val="107000"/>
              </a:lnSpc>
              <a:buSzPct val="250000"/>
              <a:buFontTx/>
              <a:buBlip>
                <a:blip r:embed="rId2"/>
              </a:buBlip>
              <a:defRPr sz="2800">
                <a:latin typeface="Georgia" panose="02040502050405020303" pitchFamily="18" charset="0"/>
              </a:defRPr>
            </a:lvl1pPr>
            <a:lvl2pPr marL="216000" indent="-216000" algn="ctr">
              <a:lnSpc>
                <a:spcPct val="99000"/>
              </a:lnSpc>
              <a:buFont typeface="Arial" panose="020B0604020202020204" pitchFamily="34" charset="0"/>
              <a:buChar char="-"/>
              <a:defRPr sz="2000" cap="all" baseline="0">
                <a:latin typeface="Georgia" panose="02040502050405020303" pitchFamily="18" charset="0"/>
              </a:defRPr>
            </a:lvl2pPr>
            <a:lvl3pPr algn="ctr">
              <a:buFontTx/>
              <a:buNone/>
              <a:defRPr/>
            </a:lvl3pPr>
          </a:lstStyle>
          <a:p>
            <a:pPr lvl="0"/>
            <a:r>
              <a:rPr lang="en-GB" dirty="0"/>
              <a:t>Click to add Quote text, for next level ENTER and TAB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6140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nd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vid baggrund"/>
          <p:cNvSpPr/>
          <p:nvPr userDrawn="1"/>
        </p:nvSpPr>
        <p:spPr bwMode="auto">
          <a:xfrm>
            <a:off x="0" y="0"/>
            <a:ext cx="12188825" cy="5897563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5913" y="230400"/>
            <a:ext cx="11563200" cy="752400"/>
          </a:xfrm>
        </p:spPr>
        <p:txBody>
          <a:bodyPr anchor="t" anchorCtr="0"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998068" y="1853461"/>
            <a:ext cx="6264696" cy="2725288"/>
          </a:xfrm>
        </p:spPr>
        <p:txBody>
          <a:bodyPr/>
          <a:lstStyle>
            <a:lvl1pPr marL="432000" indent="-432000" algn="ctr">
              <a:lnSpc>
                <a:spcPct val="107000"/>
              </a:lnSpc>
              <a:buSzPct val="250000"/>
              <a:buFontTx/>
              <a:buBlip>
                <a:blip r:embed="rId2"/>
              </a:buBlip>
              <a:defRPr sz="2800">
                <a:latin typeface="Georgia" panose="02040502050405020303" pitchFamily="18" charset="0"/>
              </a:defRPr>
            </a:lvl1pPr>
            <a:lvl2pPr marL="216000" indent="-216000" algn="ctr">
              <a:lnSpc>
                <a:spcPct val="99000"/>
              </a:lnSpc>
              <a:buFont typeface="Arial" panose="020B0604020202020204" pitchFamily="34" charset="0"/>
              <a:buChar char="-"/>
              <a:defRPr sz="2000" cap="all" baseline="0">
                <a:latin typeface="Georgia" panose="02040502050405020303" pitchFamily="18" charset="0"/>
              </a:defRPr>
            </a:lvl2pPr>
            <a:lvl3pPr marL="576000" indent="0">
              <a:buNone/>
              <a:defRPr/>
            </a:lvl3pPr>
          </a:lstStyle>
          <a:p>
            <a:pPr lvl="0"/>
            <a:r>
              <a:rPr lang="en-GB" dirty="0"/>
              <a:t>Click to add Quote text, for next level ENTER and TAB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10" name="Footer Placeholder 9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5154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2"/>
          </p:nvPr>
        </p:nvSpPr>
        <p:spPr>
          <a:xfrm>
            <a:off x="328613" y="328612"/>
            <a:ext cx="11550650" cy="6213475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156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-2160355" y="1022476"/>
            <a:ext cx="2012649" cy="4734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i overskriften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til AU Passata Light</a:t>
            </a:r>
            <a:endParaRPr lang="en-GB" sz="4799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765820" y="1340768"/>
            <a:ext cx="1224136" cy="504056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4" name="Footer Placeholder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arvet baggrund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76" y="2163364"/>
            <a:ext cx="2531272" cy="2531272"/>
          </a:xfrm>
          <a:prstGeom prst="rect">
            <a:avLst/>
          </a:prstGeom>
        </p:spPr>
      </p:pic>
      <p:sp>
        <p:nvSpPr>
          <p:cNvPr id="5" name="Date Placeholder 4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 hidden="1"/>
          <p:cNvSpPr>
            <a:spLocks noGrp="1"/>
          </p:cNvSpPr>
          <p:nvPr>
            <p:ph type="sldNum" sz="quarter" idx="12"/>
          </p:nvPr>
        </p:nvSpPr>
        <p:spPr>
          <a:xfrm>
            <a:off x="0" y="7020000"/>
            <a:ext cx="0" cy="461665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440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arvet baggrund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sp>
        <p:nvSpPr>
          <p:cNvPr id="34" name="Pladsholder til tekst 2"/>
          <p:cNvSpPr txBox="1">
            <a:spLocks/>
          </p:cNvSpPr>
          <p:nvPr userDrawn="1"/>
        </p:nvSpPr>
        <p:spPr>
          <a:xfrm>
            <a:off x="1090914" y="2098689"/>
            <a:ext cx="12745416" cy="1329861"/>
          </a:xfrm>
          <a:prstGeom prst="rect">
            <a:avLst/>
          </a:prstGeom>
        </p:spPr>
        <p:txBody>
          <a:bodyPr wrap="square" lIns="0" tIns="0" rIns="0" bIns="21600">
            <a:spAutoFit/>
          </a:bodyPr>
          <a:lstStyle>
            <a:lvl1pPr marL="0" indent="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None/>
              <a:defRPr sz="2200">
                <a:solidFill>
                  <a:schemeClr val="bg1"/>
                </a:solidFill>
                <a:latin typeface="AU Peto" panose="040C0B07020602020301" pitchFamily="82" charset="0"/>
                <a:ea typeface="AU Peto" panose="040C0B07020602020301" pitchFamily="82" charset="0"/>
                <a:cs typeface="+mn-cs"/>
              </a:defRPr>
            </a:lvl1pPr>
            <a:lvl2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2pPr>
            <a:lvl3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3pPr>
            <a:lvl4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4pPr>
            <a:lvl5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5pPr>
            <a:lvl6pPr marL="13525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6pPr>
            <a:lvl7pPr marL="18097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7pPr>
            <a:lvl8pPr marL="22669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8pPr>
            <a:lvl9pPr marL="27241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lnSpc>
                <a:spcPct val="85000"/>
              </a:lnSpc>
            </a:pPr>
            <a:r>
              <a:rPr lang="en-GB" sz="10000" kern="0" dirty="0">
                <a:solidFill>
                  <a:schemeClr val="accent6"/>
                </a:solidFill>
                <a:latin typeface="AU Peto" panose="040C0B07020602020301" pitchFamily="82" charset="0"/>
              </a:rPr>
              <a:t>Aarhus</a:t>
            </a:r>
            <a:endParaRPr lang="en-GB"/>
          </a:p>
        </p:txBody>
      </p:sp>
      <p:sp>
        <p:nvSpPr>
          <p:cNvPr id="6" name="Pladsholder til tekst 2"/>
          <p:cNvSpPr txBox="1">
            <a:spLocks/>
          </p:cNvSpPr>
          <p:nvPr userDrawn="1"/>
        </p:nvSpPr>
        <p:spPr>
          <a:xfrm>
            <a:off x="7439540" y="2093600"/>
            <a:ext cx="4356484" cy="1329861"/>
          </a:xfrm>
          <a:prstGeom prst="rect">
            <a:avLst/>
          </a:prstGeom>
        </p:spPr>
        <p:txBody>
          <a:bodyPr wrap="square" lIns="0" tIns="0" rIns="0" bIns="21600">
            <a:spAutoFit/>
          </a:bodyPr>
          <a:lstStyle>
            <a:lvl1pPr marL="0" indent="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None/>
              <a:defRPr sz="2200">
                <a:solidFill>
                  <a:schemeClr val="bg1"/>
                </a:solidFill>
                <a:latin typeface="AU Peto" panose="040C0B07020602020301" pitchFamily="82" charset="0"/>
                <a:ea typeface="AU Peto" panose="040C0B07020602020301" pitchFamily="82" charset="0"/>
                <a:cs typeface="+mn-cs"/>
              </a:defRPr>
            </a:lvl1pPr>
            <a:lvl2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2pPr>
            <a:lvl3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3pPr>
            <a:lvl4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4pPr>
            <a:lvl5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5pPr>
            <a:lvl6pPr marL="13525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6pPr>
            <a:lvl7pPr marL="18097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7pPr>
            <a:lvl8pPr marL="22669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8pPr>
            <a:lvl9pPr marL="27241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lnSpc>
                <a:spcPct val="85000"/>
              </a:lnSpc>
            </a:pPr>
            <a:r>
              <a:rPr lang="en-GB" sz="10000" kern="0" dirty="0" err="1">
                <a:solidFill>
                  <a:schemeClr val="bg1"/>
                </a:solidFill>
                <a:latin typeface="AU Peto" panose="040C0B07020602020301" pitchFamily="82" charset="0"/>
              </a:rPr>
              <a:t>uni</a:t>
            </a:r>
            <a:endParaRPr lang="en-GB" sz="10000" kern="0" dirty="0">
              <a:solidFill>
                <a:schemeClr val="bg1"/>
              </a:solidFill>
              <a:latin typeface="AU Peto" panose="040C0B07020602020301" pitchFamily="82" charset="0"/>
            </a:endParaRPr>
          </a:p>
        </p:txBody>
      </p:sp>
      <p:sp>
        <p:nvSpPr>
          <p:cNvPr id="7" name="Pladsholder til tekst 2"/>
          <p:cNvSpPr txBox="1">
            <a:spLocks/>
          </p:cNvSpPr>
          <p:nvPr userDrawn="1"/>
        </p:nvSpPr>
        <p:spPr>
          <a:xfrm>
            <a:off x="1881492" y="3428550"/>
            <a:ext cx="9289032" cy="1329861"/>
          </a:xfrm>
          <a:prstGeom prst="rect">
            <a:avLst/>
          </a:prstGeom>
        </p:spPr>
        <p:txBody>
          <a:bodyPr wrap="square" lIns="0" tIns="0" rIns="0" bIns="21600">
            <a:spAutoFit/>
          </a:bodyPr>
          <a:lstStyle>
            <a:lvl1pPr marL="0" indent="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None/>
              <a:defRPr sz="2200">
                <a:solidFill>
                  <a:schemeClr val="bg1"/>
                </a:solidFill>
                <a:latin typeface="AU Peto" panose="040C0B07020602020301" pitchFamily="82" charset="0"/>
                <a:ea typeface="AU Peto" panose="040C0B07020602020301" pitchFamily="82" charset="0"/>
                <a:cs typeface="+mn-cs"/>
              </a:defRPr>
            </a:lvl1pPr>
            <a:lvl2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2pPr>
            <a:lvl3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3pPr>
            <a:lvl4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4pPr>
            <a:lvl5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5pPr>
            <a:lvl6pPr marL="13525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6pPr>
            <a:lvl7pPr marL="18097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7pPr>
            <a:lvl8pPr marL="22669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8pPr>
            <a:lvl9pPr marL="27241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GB" sz="10000" kern="0" dirty="0" err="1">
                <a:solidFill>
                  <a:schemeClr val="bg1"/>
                </a:solidFill>
                <a:latin typeface="AU Peto" panose="040C0B07020602020301" pitchFamily="82" charset="0"/>
              </a:rPr>
              <a:t>versiet</a:t>
            </a:r>
            <a:endParaRPr lang="en-GB" sz="10000" dirty="0">
              <a:solidFill>
                <a:schemeClr val="bg1"/>
              </a:solidFill>
              <a:latin typeface="AU Peto" panose="040C0B07020602020301" pitchFamily="82" charset="0"/>
            </a:endParaRPr>
          </a:p>
        </p:txBody>
      </p:sp>
      <p:sp>
        <p:nvSpPr>
          <p:cNvPr id="8" name="Date Placeholder 4" hidden="1"/>
          <p:cNvSpPr>
            <a:spLocks noGrp="1"/>
          </p:cNvSpPr>
          <p:nvPr>
            <p:ph type="dt" sz="half" idx="10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9" name="Footer Placeholder 6" hidden="1"/>
          <p:cNvSpPr>
            <a:spLocks noGrp="1"/>
          </p:cNvSpPr>
          <p:nvPr>
            <p:ph type="ftr" sz="quarter" idx="11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Slide Number Placeholder 8" hidden="1"/>
          <p:cNvSpPr>
            <a:spLocks noGrp="1"/>
          </p:cNvSpPr>
          <p:nvPr>
            <p:ph type="sldNum" sz="quarter" idx="12"/>
          </p:nvPr>
        </p:nvSpPr>
        <p:spPr>
          <a:xfrm>
            <a:off x="0" y="7020000"/>
            <a:ext cx="0" cy="461665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240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Aarhus Universit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arvet baggrund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sp>
        <p:nvSpPr>
          <p:cNvPr id="5" name="LAN_AUWBreak"/>
          <p:cNvSpPr/>
          <p:nvPr userDrawn="1"/>
        </p:nvSpPr>
        <p:spPr bwMode="auto">
          <a:xfrm>
            <a:off x="6022613" y="2804400"/>
            <a:ext cx="65" cy="757567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183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en-GB" sz="4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Aarhus
University</a:t>
            </a:r>
          </a:p>
        </p:txBody>
      </p:sp>
      <p:pic>
        <p:nvPicPr>
          <p:cNvPr id="6" name="Logo whit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268" y="2864711"/>
            <a:ext cx="2228400" cy="1116990"/>
          </a:xfrm>
          <a:prstGeom prst="rect">
            <a:avLst/>
          </a:prstGeom>
        </p:spPr>
      </p:pic>
      <p:sp>
        <p:nvSpPr>
          <p:cNvPr id="7" name="Date Placeholder 4" hidden="1"/>
          <p:cNvSpPr>
            <a:spLocks noGrp="1"/>
          </p:cNvSpPr>
          <p:nvPr>
            <p:ph type="dt" sz="half" idx="10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 dirty="0"/>
              <a:t>29/10/2019</a:t>
            </a:r>
          </a:p>
        </p:txBody>
      </p:sp>
      <p:sp>
        <p:nvSpPr>
          <p:cNvPr id="9" name="Footer Placeholder 6" hidden="1"/>
          <p:cNvSpPr>
            <a:spLocks noGrp="1"/>
          </p:cNvSpPr>
          <p:nvPr>
            <p:ph type="ftr" sz="quarter" idx="11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Slide Number Placeholder 8" hidden="1"/>
          <p:cNvSpPr>
            <a:spLocks noGrp="1"/>
          </p:cNvSpPr>
          <p:nvPr>
            <p:ph type="sldNum" sz="quarter" idx="12"/>
          </p:nvPr>
        </p:nvSpPr>
        <p:spPr>
          <a:xfrm>
            <a:off x="0" y="7020000"/>
            <a:ext cx="0" cy="461665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9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ceholder title 1"/>
          <p:cNvSpPr>
            <a:spLocks noGrp="1" noChangeArrowheads="1"/>
          </p:cNvSpPr>
          <p:nvPr>
            <p:ph type="title"/>
          </p:nvPr>
        </p:nvSpPr>
        <p:spPr bwMode="auto">
          <a:xfrm>
            <a:off x="315913" y="149115"/>
            <a:ext cx="11557000" cy="130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title style</a:t>
            </a:r>
            <a:endParaRPr lang="en-GB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5838" y="1960079"/>
            <a:ext cx="10220325" cy="393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  <a:endParaRPr lang="en-GB"/>
          </a:p>
          <a:p>
            <a:pPr lvl="1"/>
            <a:r>
              <a:rPr lang="en-GB" noProof="0" dirty="0"/>
              <a:t>Second level</a:t>
            </a:r>
            <a:endParaRPr lang="en-GB"/>
          </a:p>
          <a:p>
            <a:pPr lvl="2"/>
            <a:r>
              <a:rPr lang="en-GB" noProof="0" dirty="0"/>
              <a:t>Third level</a:t>
            </a:r>
            <a:endParaRPr lang="en-GB"/>
          </a:p>
          <a:p>
            <a:pPr lvl="3"/>
            <a:r>
              <a:rPr lang="en-GB" noProof="0" dirty="0"/>
              <a:t>Fourth level</a:t>
            </a:r>
            <a:endParaRPr lang="en-GB"/>
          </a:p>
          <a:p>
            <a:pPr lvl="4"/>
            <a:r>
              <a:rPr lang="en-GB" noProof="0" dirty="0"/>
              <a:t>Fifth level</a:t>
            </a:r>
            <a:endParaRPr lang="en-GB"/>
          </a:p>
          <a:p>
            <a:pPr lvl="5"/>
            <a:r>
              <a:rPr lang="en-GB" noProof="0" dirty="0"/>
              <a:t>6 level</a:t>
            </a:r>
            <a:endParaRPr lang="en-GB"/>
          </a:p>
          <a:p>
            <a:pPr lvl="6"/>
            <a:r>
              <a:rPr lang="en-GB" noProof="0" dirty="0"/>
              <a:t>7 level</a:t>
            </a:r>
            <a:endParaRPr lang="en-GB"/>
          </a:p>
          <a:p>
            <a:pPr lvl="7"/>
            <a:r>
              <a:rPr lang="en-GB" noProof="0" dirty="0"/>
              <a:t>8 level</a:t>
            </a:r>
            <a:endParaRPr lang="en-GB"/>
          </a:p>
          <a:p>
            <a:pPr lvl="8"/>
            <a:r>
              <a:rPr lang="en-GB" noProof="0" dirty="0"/>
              <a:t>9 level</a:t>
            </a:r>
            <a:endParaRPr lang="en-GB"/>
          </a:p>
        </p:txBody>
      </p:sp>
      <p:pic>
        <p:nvPicPr>
          <p:cNvPr id="1756266371" name="SecondaryLogo_sort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206000" y="5997600"/>
            <a:ext cx="1658237" cy="558000"/>
          </a:xfrm>
          <a:prstGeom prst="rect">
            <a:avLst/>
          </a:prstGeom>
        </p:spPr>
      </p:pic>
      <p:sp>
        <p:nvSpPr>
          <p:cNvPr id="23" name="Black Rectangle"/>
          <p:cNvSpPr/>
          <p:nvPr userDrawn="1"/>
        </p:nvSpPr>
        <p:spPr>
          <a:xfrm>
            <a:off x="989440" y="1663088"/>
            <a:ext cx="647831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  <a:p>
            <a:pPr algn="ctr"/>
            <a:endParaRPr lang="en-GB" sz="4799" dirty="0"/>
          </a:p>
        </p:txBody>
      </p:sp>
      <p:sp>
        <p:nvSpPr>
          <p:cNvPr id="19" name="FLD_Event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tx1"/>
                </a:solidFill>
                <a:latin typeface="+mn-lt"/>
              </a:rPr>
              <a:t>Stay grounded webinar</a:t>
            </a:r>
          </a:p>
        </p:txBody>
      </p:sp>
      <p:sp>
        <p:nvSpPr>
          <p:cNvPr id="21" name="USR_Nam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tx1"/>
                </a:solidFill>
                <a:latin typeface="+mn-lt"/>
              </a:rPr>
              <a:t>Lars Kjerulf Petersen</a:t>
            </a:r>
          </a:p>
        </p:txBody>
      </p:sp>
      <p:sp>
        <p:nvSpPr>
          <p:cNvPr id="27" name="Date_DateCustomA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tx1"/>
                </a:solidFill>
                <a:latin typeface="+mn-lt"/>
              </a:rPr>
              <a:t>29 October 2019</a:t>
            </a:r>
          </a:p>
        </p:txBody>
      </p:sp>
      <p:sp>
        <p:nvSpPr>
          <p:cNvPr id="28" name="USR_Titl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tx1"/>
                </a:solidFill>
                <a:latin typeface="+mn-lt"/>
              </a:rPr>
              <a:t>Senior Researcher</a:t>
            </a:r>
          </a:p>
        </p:txBody>
      </p:sp>
      <p:pic>
        <p:nvPicPr>
          <p:cNvPr id="7" name="Au logo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5999002"/>
            <a:ext cx="557570" cy="558000"/>
          </a:xfrm>
          <a:prstGeom prst="rect">
            <a:avLst/>
          </a:prstGeom>
        </p:spPr>
      </p:pic>
      <p:pic>
        <p:nvPicPr>
          <p:cNvPr id="10" name="Billede streg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0" y="5997600"/>
            <a:ext cx="71734" cy="558000"/>
          </a:xfrm>
          <a:prstGeom prst="rect">
            <a:avLst/>
          </a:prstGeom>
        </p:spPr>
      </p:pic>
      <p:sp>
        <p:nvSpPr>
          <p:cNvPr id="25" name="OFF_logo2Computed"/>
          <p:cNvSpPr txBox="1">
            <a:spLocks noChangeArrowheads="1"/>
          </p:cNvSpPr>
          <p:nvPr userDrawn="1"/>
        </p:nvSpPr>
        <p:spPr bwMode="auto">
          <a:xfrm>
            <a:off x="972000" y="5997600"/>
            <a:ext cx="2350045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en-GB" sz="600" cap="all" spc="40" baseline="0" dirty="0">
                <a:solidFill>
                  <a:schemeClr val="tx1"/>
                </a:solidFill>
                <a:latin typeface="AU Passata Light" pitchFamily="34" charset="0"/>
              </a:rPr>
              <a:t>Department of Environmental Science</a:t>
            </a:r>
          </a:p>
        </p:txBody>
      </p:sp>
      <p:sp>
        <p:nvSpPr>
          <p:cNvPr id="26" name="OFF_logo1Computed"/>
          <p:cNvSpPr/>
          <p:nvPr userDrawn="1"/>
        </p:nvSpPr>
        <p:spPr bwMode="auto">
          <a:xfrm>
            <a:off x="971999" y="5997600"/>
            <a:ext cx="65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en-GB" sz="1000" b="0" i="0" u="none" strike="noStrike" cap="all" normalizeH="0" baseline="0" noProof="1">
                <a:ln>
                  <a:noFill/>
                </a:ln>
                <a:solidFill>
                  <a:schemeClr val="tx1"/>
                </a:solidFill>
                <a:effectLst/>
                <a:latin typeface="AU Passata" pitchFamily="34" charset="0"/>
              </a:rPr>
              <a:t>Aarhus
University</a:t>
            </a:r>
          </a:p>
        </p:txBody>
      </p:sp>
      <p:sp>
        <p:nvSpPr>
          <p:cNvPr id="1030" name="Sidetal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807992" y="6581497"/>
            <a:ext cx="252000" cy="13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lnSpc>
                <a:spcPts val="1200"/>
              </a:lnSpc>
              <a:buFontTx/>
              <a:buNone/>
              <a:defRPr sz="700" spc="40" baseline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2"/>
          </p:nvPr>
        </p:nvSpPr>
        <p:spPr>
          <a:xfrm>
            <a:off x="0" y="7020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78417F83-4CBA-48F2-BAD0-783AE3701E32}" type="datetimeFigureOut">
              <a:rPr lang="en-GB" smtClean="0"/>
              <a:pPr/>
              <a:t>23/10/2019</a:t>
            </a:fld>
            <a:r>
              <a:rPr lang="en-GB"/>
              <a:t>29/10/2019</a:t>
            </a:r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3"/>
          </p:nvPr>
        </p:nvSpPr>
        <p:spPr>
          <a:xfrm>
            <a:off x="0" y="7020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6" r:id="rId2"/>
    <p:sldLayoutId id="2147483673" r:id="rId3"/>
    <p:sldLayoutId id="2147483666" r:id="rId4"/>
    <p:sldLayoutId id="2147483662" r:id="rId5"/>
    <p:sldLayoutId id="2147483649" r:id="rId6"/>
    <p:sldLayoutId id="2147483669" r:id="rId7"/>
    <p:sldLayoutId id="2147483661" r:id="rId8"/>
    <p:sldLayoutId id="2147483668" r:id="rId9"/>
    <p:sldLayoutId id="2147483663" r:id="rId10"/>
    <p:sldLayoutId id="2147483670" r:id="rId11"/>
    <p:sldLayoutId id="2147483654" r:id="rId12"/>
    <p:sldLayoutId id="2147483664" r:id="rId13"/>
    <p:sldLayoutId id="2147483671" r:id="rId14"/>
    <p:sldLayoutId id="2147483650" r:id="rId15"/>
    <p:sldLayoutId id="2147483655" r:id="rId16"/>
    <p:sldLayoutId id="2147483651" r:id="rId17"/>
    <p:sldLayoutId id="2147483672" r:id="rId18"/>
    <p:sldLayoutId id="2147483678" r:id="rId19"/>
    <p:sldLayoutId id="2147483658" r:id="rId20"/>
  </p:sldLayoutIdLst>
  <p:hf sldNum="0" hdr="0" ftr="0"/>
  <p:txStyles>
    <p:titleStyle>
      <a:lvl1pPr algn="l" rtl="0" eaLnBrk="1" fontAlgn="base" hangingPunct="1">
        <a:lnSpc>
          <a:spcPct val="89000"/>
        </a:lnSpc>
        <a:spcBef>
          <a:spcPct val="0"/>
        </a:spcBef>
        <a:spcAft>
          <a:spcPct val="0"/>
        </a:spcAft>
        <a:defRPr sz="4500" b="1" cap="all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9pPr>
    </p:titleStyle>
    <p:bodyStyle>
      <a:lvl1pPr marL="0" indent="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Calibri" panose="020F0502020204030204" pitchFamily="34" charset="0"/>
        <a:buChar char="​"/>
        <a:defRPr sz="2000" b="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2pPr>
      <a:lvl3pPr marL="75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152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4pPr>
      <a:lvl5pPr marL="1512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5pPr>
      <a:lvl6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6pPr>
      <a:lvl7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7pPr>
      <a:lvl8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8pPr>
      <a:lvl9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4" orient="horz" pos="3715" userDrawn="1">
          <p15:clr>
            <a:srgbClr val="000000"/>
          </p15:clr>
        </p15:guide>
        <p15:guide id="5" orient="horz" pos="4131" userDrawn="1">
          <p15:clr>
            <a:srgbClr val="A4A3A4"/>
          </p15:clr>
        </p15:guide>
        <p15:guide id="6" pos="7479" userDrawn="1">
          <p15:clr>
            <a:srgbClr val="A4A3A4"/>
          </p15:clr>
        </p15:guide>
        <p15:guide id="7" orient="horz" pos="1234" userDrawn="1">
          <p15:clr>
            <a:srgbClr val="000000"/>
          </p15:clr>
        </p15:guide>
        <p15:guide id="8" pos="7059" userDrawn="1">
          <p15:clr>
            <a:srgbClr val="000000"/>
          </p15:clr>
        </p15:guide>
        <p15:guide id="9" pos="199" userDrawn="1">
          <p15:clr>
            <a:srgbClr val="A4A3A4"/>
          </p15:clr>
        </p15:guide>
        <p15:guide id="10" pos="621" userDrawn="1">
          <p15:clr>
            <a:srgbClr val="000000"/>
          </p15:clr>
        </p15:guide>
        <p15:guide id="11" orient="horz" pos="199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System and/or </a:t>
            </a:r>
            <a:r>
              <a:rPr lang="da-DK" dirty="0" err="1" smtClean="0"/>
              <a:t>behaviour</a:t>
            </a:r>
            <a:r>
              <a:rPr lang="da-DK" dirty="0" smtClean="0"/>
              <a:t> </a:t>
            </a:r>
            <a:r>
              <a:rPr lang="da-DK" dirty="0" err="1" smtClean="0"/>
              <a:t>change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 smtClean="0"/>
              <a:t>Lars Kjerulf Petersen, </a:t>
            </a:r>
            <a:r>
              <a:rPr lang="da-DK" dirty="0" err="1" smtClean="0"/>
              <a:t>environmental</a:t>
            </a:r>
            <a:r>
              <a:rPr lang="da-DK" dirty="0" smtClean="0"/>
              <a:t> </a:t>
            </a:r>
            <a:r>
              <a:rPr lang="da-DK" dirty="0" err="1" smtClean="0"/>
              <a:t>sociologist</a:t>
            </a:r>
            <a:endParaRPr lang="da-DK" dirty="0" smtClean="0"/>
          </a:p>
          <a:p>
            <a:endParaRPr lang="da-DK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832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Examples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D22A2-1EA0-49A2-AF3C-5F31A5FBFC5E}" type="datetime1">
              <a:rPr lang="en-GB" smtClean="0"/>
              <a:t>23/10/2019</a:t>
            </a:fld>
            <a:r>
              <a:rPr lang="en-GB" smtClean="0"/>
              <a:t>29/10/2019</a:t>
            </a:r>
            <a:endParaRPr lang="en-GB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985838" y="1988840"/>
            <a:ext cx="10220325" cy="3937484"/>
          </a:xfrm>
        </p:spPr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DiCaprio + Schwarzenegger + flow of media  stories + karate friend + flat mate</a:t>
            </a:r>
          </a:p>
          <a:p>
            <a:r>
              <a:rPr lang="en-GB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→ </a:t>
            </a:r>
            <a:r>
              <a:rPr lang="en-GB" b="1" dirty="0" smtClean="0">
                <a:solidFill>
                  <a:srgbClr val="002060"/>
                </a:solidFill>
              </a:rPr>
              <a:t>Reduced meat consumption</a:t>
            </a:r>
            <a:r>
              <a:rPr lang="en-GB" dirty="0" smtClean="0"/>
              <a:t> (but not when in company with old network)</a:t>
            </a:r>
          </a:p>
          <a:p>
            <a:endParaRPr lang="en-GB" dirty="0"/>
          </a:p>
          <a:p>
            <a:r>
              <a:rPr lang="en-GB" b="1" dirty="0" smtClean="0">
                <a:solidFill>
                  <a:srgbClr val="C00000"/>
                </a:solidFill>
              </a:rPr>
              <a:t>Media stories about plastic pollution + info about pollution sources + vegan ethics + old knitting skills</a:t>
            </a:r>
          </a:p>
          <a:p>
            <a:r>
              <a:rPr lang="en-GB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→</a:t>
            </a:r>
            <a:r>
              <a:rPr lang="en-GB" b="1" dirty="0" smtClean="0">
                <a:solidFill>
                  <a:srgbClr val="C00000"/>
                </a:solidFill>
              </a:rPr>
              <a:t>From synthetic to self knitted dishcloth</a:t>
            </a:r>
          </a:p>
          <a:p>
            <a:endParaRPr lang="en-GB" b="1" dirty="0" smtClean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r>
              <a:rPr lang="en-GB" b="1" dirty="0" smtClean="0">
                <a:solidFill>
                  <a:schemeClr val="bg2">
                    <a:lumMod val="75000"/>
                  </a:schemeClr>
                </a:solidFill>
              </a:rPr>
              <a:t>Government decisions regarding solar panels + media stories about these decisions</a:t>
            </a:r>
            <a:endParaRPr lang="en-GB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75000"/>
                  </a:schemeClr>
                </a:solidFill>
                <a:latin typeface="Times New Roman"/>
                <a:cs typeface="Times New Roman"/>
              </a:rPr>
              <a:t>→ </a:t>
            </a:r>
            <a:r>
              <a:rPr lang="en-GB" b="1" dirty="0" smtClean="0">
                <a:solidFill>
                  <a:schemeClr val="bg2">
                    <a:lumMod val="75000"/>
                  </a:schemeClr>
                </a:solidFill>
              </a:rPr>
              <a:t>Rush of solar panel installations on single family houses</a:t>
            </a:r>
          </a:p>
          <a:p>
            <a:endParaRPr lang="en-GB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GB" b="1" dirty="0" smtClean="0">
                <a:solidFill>
                  <a:srgbClr val="000000"/>
                </a:solidFill>
              </a:rPr>
              <a:t>New infrastructure + campaigning </a:t>
            </a:r>
            <a:r>
              <a:rPr lang="en-GB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→ </a:t>
            </a:r>
            <a:r>
              <a:rPr lang="en-GB" b="1" dirty="0" smtClean="0">
                <a:solidFill>
                  <a:srgbClr val="000000"/>
                </a:solidFill>
              </a:rPr>
              <a:t>Significantly reduced water consumption in DK</a:t>
            </a:r>
            <a:endParaRPr lang="en-GB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773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Understanding</a:t>
            </a:r>
            <a:r>
              <a:rPr lang="da-DK" dirty="0" smtClean="0"/>
              <a:t> </a:t>
            </a:r>
            <a:r>
              <a:rPr lang="da-DK" dirty="0" err="1" smtClean="0"/>
              <a:t>Practice</a:t>
            </a:r>
            <a:r>
              <a:rPr lang="da-DK" dirty="0" smtClean="0"/>
              <a:t> </a:t>
            </a:r>
            <a:r>
              <a:rPr lang="da-DK" dirty="0" err="1" smtClean="0"/>
              <a:t>change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</a:rPr>
              <a:t>Inadequate conception:</a:t>
            </a:r>
            <a:r>
              <a:rPr lang="en-GB" dirty="0" smtClean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GB" b="1" dirty="0" smtClean="0">
                <a:solidFill>
                  <a:srgbClr val="C00000"/>
                </a:solidFill>
              </a:rPr>
              <a:t>The ABC model</a:t>
            </a:r>
            <a:r>
              <a:rPr lang="en-GB" dirty="0" smtClean="0"/>
              <a:t> (attitude, behaviour, change)</a:t>
            </a:r>
          </a:p>
          <a:p>
            <a:pPr lvl="2"/>
            <a:r>
              <a:rPr lang="en-GB" dirty="0" smtClean="0"/>
              <a:t>Dissemination of correct science </a:t>
            </a:r>
            <a:r>
              <a:rPr lang="en-GB" dirty="0" smtClean="0">
                <a:sym typeface="Symbol"/>
              </a:rPr>
              <a:t> </a:t>
            </a:r>
            <a:r>
              <a:rPr lang="en-GB" dirty="0" smtClean="0"/>
              <a:t>Attitude change </a:t>
            </a:r>
            <a:r>
              <a:rPr lang="en-GB" dirty="0">
                <a:sym typeface="Symbol"/>
              </a:rPr>
              <a:t> </a:t>
            </a:r>
            <a:r>
              <a:rPr lang="en-GB" dirty="0" smtClean="0"/>
              <a:t>Behaviour change</a:t>
            </a:r>
          </a:p>
          <a:p>
            <a:pPr lvl="1"/>
            <a:r>
              <a:rPr lang="en-GB" b="1" dirty="0" smtClean="0">
                <a:solidFill>
                  <a:srgbClr val="C00000"/>
                </a:solidFill>
              </a:rPr>
              <a:t>Rational choice approach</a:t>
            </a:r>
          </a:p>
          <a:p>
            <a:pPr lvl="2"/>
            <a:r>
              <a:rPr lang="en-GB" dirty="0" smtClean="0"/>
              <a:t>Individuals choose specific behaviour to optimize own benefit (and reduce cost)</a:t>
            </a:r>
          </a:p>
          <a:p>
            <a:pPr lvl="2"/>
            <a:endParaRPr lang="en-GB" dirty="0" smtClean="0"/>
          </a:p>
          <a:p>
            <a:r>
              <a:rPr lang="en-GB" b="1" dirty="0" smtClean="0"/>
              <a:t>But </a:t>
            </a:r>
            <a:r>
              <a:rPr lang="en-GB" b="1" dirty="0" smtClean="0"/>
              <a:t>people’s actions are not a matter of </a:t>
            </a:r>
            <a:r>
              <a:rPr lang="en-GB" b="1" i="1" dirty="0" smtClean="0"/>
              <a:t>individual choice</a:t>
            </a:r>
          </a:p>
          <a:p>
            <a:pPr lvl="1"/>
            <a:r>
              <a:rPr lang="en-GB" dirty="0" smtClean="0"/>
              <a:t>Actions are routinized</a:t>
            </a:r>
          </a:p>
          <a:p>
            <a:pPr lvl="1"/>
            <a:r>
              <a:rPr lang="en-GB" dirty="0" smtClean="0"/>
              <a:t>Actions are constrained and conditioned by materiality</a:t>
            </a:r>
          </a:p>
          <a:p>
            <a:pPr lvl="1"/>
            <a:r>
              <a:rPr lang="en-GB" dirty="0" smtClean="0"/>
              <a:t>Actions are socially and ethically conditioned (not just cost/benefit assessments)</a:t>
            </a:r>
          </a:p>
          <a:p>
            <a:pPr lvl="1"/>
            <a:r>
              <a:rPr lang="en-GB" dirty="0" smtClean="0"/>
              <a:t>Actions are shaped through the </a:t>
            </a:r>
            <a:r>
              <a:rPr lang="en-GB" dirty="0" smtClean="0"/>
              <a:t>embodiment</a:t>
            </a:r>
            <a:r>
              <a:rPr lang="en-GB" dirty="0" smtClean="0"/>
              <a:t> </a:t>
            </a:r>
            <a:r>
              <a:rPr lang="en-GB" dirty="0" smtClean="0"/>
              <a:t>of competences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587EA-DBB8-4D4A-8BB4-120379EA0C15}" type="datetime1">
              <a:rPr lang="en-GB" smtClean="0"/>
              <a:t>23/10/2019</a:t>
            </a:fld>
            <a:r>
              <a:rPr lang="en-GB" smtClean="0"/>
              <a:t>29/10/2019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22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Practice</a:t>
            </a:r>
            <a:r>
              <a:rPr lang="da-DK" dirty="0" smtClean="0"/>
              <a:t> </a:t>
            </a:r>
            <a:r>
              <a:rPr lang="da-DK" dirty="0" err="1" smtClean="0"/>
              <a:t>theory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Understanding people’s actions and behavioural </a:t>
            </a:r>
            <a:r>
              <a:rPr lang="en-GB" i="1" dirty="0" smtClean="0"/>
              <a:t>change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Not focus on individual choice</a:t>
            </a:r>
          </a:p>
          <a:p>
            <a:pPr lvl="2"/>
            <a:r>
              <a:rPr lang="en-GB" dirty="0" smtClean="0"/>
              <a:t>Whether identity formation or benefit optimization</a:t>
            </a:r>
          </a:p>
          <a:p>
            <a:pPr lvl="1"/>
            <a:r>
              <a:rPr lang="en-GB" dirty="0" smtClean="0"/>
              <a:t>Not focus on structures that determine actions</a:t>
            </a:r>
          </a:p>
          <a:p>
            <a:pPr lvl="1"/>
            <a:r>
              <a:rPr lang="en-GB" dirty="0" smtClean="0"/>
              <a:t>Focus on the actions themselves: doings, saying, social </a:t>
            </a:r>
            <a:r>
              <a:rPr lang="en-GB" b="1" dirty="0" smtClean="0"/>
              <a:t>practices</a:t>
            </a:r>
          </a:p>
          <a:p>
            <a:pPr lvl="1"/>
            <a:endParaRPr lang="en-GB" b="1" dirty="0"/>
          </a:p>
          <a:p>
            <a:r>
              <a:rPr lang="en-GB" b="1" dirty="0"/>
              <a:t>Different factors shape social practice (i.e. people’s actions) and practice </a:t>
            </a:r>
            <a:r>
              <a:rPr lang="en-GB" b="1" i="1" dirty="0" smtClean="0"/>
              <a:t>changes</a:t>
            </a:r>
          </a:p>
          <a:p>
            <a:pPr lvl="1"/>
            <a:r>
              <a:rPr lang="en-GB" dirty="0" smtClean="0"/>
              <a:t>Meanings</a:t>
            </a:r>
          </a:p>
          <a:p>
            <a:pPr lvl="1"/>
            <a:r>
              <a:rPr lang="en-GB" dirty="0" smtClean="0"/>
              <a:t>Competences</a:t>
            </a:r>
          </a:p>
          <a:p>
            <a:pPr lvl="1"/>
            <a:r>
              <a:rPr lang="en-GB" dirty="0" smtClean="0"/>
              <a:t>Materials</a:t>
            </a:r>
          </a:p>
          <a:p>
            <a:pPr lvl="1"/>
            <a:r>
              <a:rPr lang="en-GB" dirty="0" smtClean="0"/>
              <a:t>Regulations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4A82-FA07-4973-95A1-3796B8748A41}" type="datetime1">
              <a:rPr lang="en-GB" smtClean="0"/>
              <a:t>23/10/2019</a:t>
            </a:fld>
            <a:r>
              <a:rPr lang="en-GB" smtClean="0"/>
              <a:t>29/10/2019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5174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meanings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86655" y="1373021"/>
            <a:ext cx="10220325" cy="4521366"/>
          </a:xfrm>
        </p:spPr>
        <p:txBody>
          <a:bodyPr/>
          <a:lstStyle/>
          <a:p>
            <a:r>
              <a:rPr lang="en-GB" b="1" dirty="0" smtClean="0"/>
              <a:t>Meanings </a:t>
            </a:r>
            <a:r>
              <a:rPr lang="en-GB" b="1" dirty="0" smtClean="0"/>
              <a:t>/ </a:t>
            </a:r>
            <a:r>
              <a:rPr lang="en-GB" b="1" dirty="0" smtClean="0"/>
              <a:t>orientations</a:t>
            </a:r>
            <a:endParaRPr lang="en-GB" b="1" dirty="0" smtClean="0"/>
          </a:p>
          <a:p>
            <a:pPr lvl="1"/>
            <a:r>
              <a:rPr lang="en-GB" dirty="0" smtClean="0"/>
              <a:t>Conceptions of the good life </a:t>
            </a:r>
          </a:p>
          <a:p>
            <a:pPr lvl="2"/>
            <a:r>
              <a:rPr lang="en-GB" dirty="0" smtClean="0">
                <a:solidFill>
                  <a:srgbClr val="C00000"/>
                </a:solidFill>
              </a:rPr>
              <a:t>Travelling and flying</a:t>
            </a:r>
          </a:p>
          <a:p>
            <a:pPr lvl="1"/>
            <a:r>
              <a:rPr lang="en-GB" dirty="0" smtClean="0"/>
              <a:t>Ethics and behavioural norms</a:t>
            </a:r>
          </a:p>
          <a:p>
            <a:pPr lvl="2"/>
            <a:r>
              <a:rPr lang="en-GB" dirty="0" smtClean="0">
                <a:solidFill>
                  <a:srgbClr val="C00000"/>
                </a:solidFill>
              </a:rPr>
              <a:t>Cultural openness, meeting other people and cultures</a:t>
            </a:r>
          </a:p>
          <a:p>
            <a:pPr lvl="1"/>
            <a:r>
              <a:rPr lang="en-GB" dirty="0" smtClean="0"/>
              <a:t>That which is </a:t>
            </a:r>
            <a:r>
              <a:rPr lang="en-GB" dirty="0" smtClean="0"/>
              <a:t>done, </a:t>
            </a:r>
            <a:r>
              <a:rPr lang="en-GB" dirty="0" smtClean="0"/>
              <a:t>mimesis </a:t>
            </a:r>
            <a:r>
              <a:rPr lang="en-GB" dirty="0" smtClean="0">
                <a:latin typeface="Times New Roman"/>
                <a:cs typeface="Times New Roman"/>
              </a:rPr>
              <a:t>− </a:t>
            </a:r>
            <a:r>
              <a:rPr lang="en-GB" dirty="0" smtClean="0"/>
              <a:t>and its weird opposite: that which is not yet done</a:t>
            </a:r>
            <a:endParaRPr lang="en-GB" dirty="0" smtClean="0"/>
          </a:p>
          <a:p>
            <a:pPr lvl="2"/>
            <a:r>
              <a:rPr lang="en-GB" dirty="0" smtClean="0">
                <a:solidFill>
                  <a:srgbClr val="C00000"/>
                </a:solidFill>
              </a:rPr>
              <a:t>Bucket </a:t>
            </a:r>
            <a:r>
              <a:rPr lang="en-GB" dirty="0" smtClean="0">
                <a:solidFill>
                  <a:srgbClr val="C00000"/>
                </a:solidFill>
              </a:rPr>
              <a:t>lists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GB" dirty="0" smtClean="0">
                <a:solidFill>
                  <a:srgbClr val="C00000"/>
                </a:solidFill>
              </a:rPr>
              <a:t>(</a:t>
            </a:r>
            <a:r>
              <a:rPr lang="en-GB" dirty="0" smtClean="0">
                <a:solidFill>
                  <a:srgbClr val="C00000"/>
                </a:solidFill>
              </a:rPr>
              <a:t>‘you </a:t>
            </a:r>
            <a:r>
              <a:rPr lang="en-GB" dirty="0" smtClean="0">
                <a:solidFill>
                  <a:srgbClr val="C00000"/>
                </a:solidFill>
              </a:rPr>
              <a:t>must see</a:t>
            </a:r>
            <a:r>
              <a:rPr lang="en-GB" dirty="0" smtClean="0">
                <a:solidFill>
                  <a:srgbClr val="C00000"/>
                </a:solidFill>
              </a:rPr>
              <a:t>’), </a:t>
            </a:r>
            <a:r>
              <a:rPr lang="en-GB" dirty="0" smtClean="0">
                <a:solidFill>
                  <a:srgbClr val="C00000"/>
                </a:solidFill>
              </a:rPr>
              <a:t>travels as conversation topic, non-travellers are weird</a:t>
            </a:r>
          </a:p>
          <a:p>
            <a:pPr lvl="1"/>
            <a:endParaRPr lang="en-GB" dirty="0" smtClean="0"/>
          </a:p>
          <a:p>
            <a:r>
              <a:rPr lang="en-GB" b="1" dirty="0" smtClean="0"/>
              <a:t>Changing meanings are an integral part of changing practices</a:t>
            </a:r>
            <a:endParaRPr lang="en-GB" dirty="0" smtClean="0"/>
          </a:p>
          <a:p>
            <a:pPr lvl="1"/>
            <a:r>
              <a:rPr lang="en-GB" dirty="0" smtClean="0"/>
              <a:t>New meanin</a:t>
            </a:r>
            <a:r>
              <a:rPr lang="en-GB" dirty="0" smtClean="0"/>
              <a:t>gs are</a:t>
            </a:r>
            <a:r>
              <a:rPr lang="en-GB" dirty="0" smtClean="0"/>
              <a:t> </a:t>
            </a:r>
            <a:r>
              <a:rPr lang="en-GB" dirty="0" smtClean="0"/>
              <a:t>developed through communicative actions </a:t>
            </a:r>
            <a:endParaRPr lang="en-GB" dirty="0" smtClean="0"/>
          </a:p>
          <a:p>
            <a:pPr lvl="2"/>
            <a:r>
              <a:rPr lang="en-GB" dirty="0" smtClean="0"/>
              <a:t>Campaigning, media</a:t>
            </a:r>
          </a:p>
          <a:p>
            <a:pPr lvl="2"/>
            <a:r>
              <a:rPr lang="en-GB" dirty="0" smtClean="0"/>
              <a:t>Travel journalism, blogging and </a:t>
            </a:r>
            <a:r>
              <a:rPr lang="en-GB" dirty="0" err="1" smtClean="0"/>
              <a:t>youtubing</a:t>
            </a:r>
            <a:r>
              <a:rPr lang="en-GB" dirty="0" smtClean="0"/>
              <a:t> etc.</a:t>
            </a:r>
            <a:endParaRPr lang="en-GB" dirty="0" smtClean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DB7EA-D6F9-4671-8EFD-00E2DE9AB0B6}" type="datetime1">
              <a:rPr lang="en-GB" smtClean="0"/>
              <a:t>23/10/2019</a:t>
            </a:fld>
            <a:r>
              <a:rPr lang="en-GB" smtClean="0"/>
              <a:t>29/10/2019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118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Materialities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 smtClean="0"/>
              <a:t>Materialities</a:t>
            </a:r>
            <a:endParaRPr lang="en-GB" b="1" dirty="0" smtClean="0"/>
          </a:p>
          <a:p>
            <a:pPr lvl="1"/>
            <a:r>
              <a:rPr lang="en-GB" dirty="0" smtClean="0"/>
              <a:t>Infrastructures </a:t>
            </a:r>
          </a:p>
          <a:p>
            <a:pPr lvl="2"/>
            <a:r>
              <a:rPr lang="en-GB" i="1" dirty="0" smtClean="0"/>
              <a:t>R</a:t>
            </a:r>
            <a:r>
              <a:rPr lang="en-GB" i="1" dirty="0" smtClean="0"/>
              <a:t>ailways, roads, bike lanes, footpaths, airports, stations</a:t>
            </a:r>
          </a:p>
          <a:p>
            <a:pPr lvl="1"/>
            <a:r>
              <a:rPr lang="en-GB" dirty="0" smtClean="0"/>
              <a:t>Machinery and its properties</a:t>
            </a:r>
            <a:endParaRPr lang="en-GB" dirty="0" smtClean="0"/>
          </a:p>
          <a:p>
            <a:pPr lvl="2"/>
            <a:r>
              <a:rPr lang="en-GB" i="1" dirty="0" smtClean="0"/>
              <a:t>Bikes, cars, airplanes, trains, </a:t>
            </a:r>
          </a:p>
          <a:p>
            <a:pPr lvl="2"/>
            <a:r>
              <a:rPr lang="en-GB" i="1" dirty="0" smtClean="0"/>
              <a:t>Speed, accessibility, comfort,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ICT software and applications</a:t>
            </a:r>
          </a:p>
          <a:p>
            <a:pPr lvl="2"/>
            <a:r>
              <a:rPr lang="en-GB" i="1" dirty="0" smtClean="0"/>
              <a:t>Support for ticket purchase, travel planning and spatial orientation</a:t>
            </a:r>
          </a:p>
          <a:p>
            <a:pPr lvl="2"/>
            <a:endParaRPr lang="en-GB" dirty="0"/>
          </a:p>
          <a:p>
            <a:r>
              <a:rPr lang="en-GB" b="1" dirty="0" smtClean="0"/>
              <a:t>All these constrain, enable and condition certain travel and mobility practices</a:t>
            </a:r>
            <a:endParaRPr lang="en-GB" b="1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F73-8291-4D34-A571-269A1575CA86}" type="datetime1">
              <a:rPr lang="en-GB" smtClean="0"/>
              <a:t>23/10/2019</a:t>
            </a:fld>
            <a:r>
              <a:rPr lang="en-GB" smtClean="0"/>
              <a:t>29/10/2019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9192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competences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Competences</a:t>
            </a:r>
          </a:p>
          <a:p>
            <a:pPr lvl="1"/>
            <a:r>
              <a:rPr lang="en-GB" dirty="0" smtClean="0"/>
              <a:t>Knowing how and what to do</a:t>
            </a:r>
          </a:p>
          <a:p>
            <a:pPr lvl="1"/>
            <a:r>
              <a:rPr lang="en-GB" dirty="0" smtClean="0"/>
              <a:t>Embodied to the point of (un-reflected) routine</a:t>
            </a:r>
          </a:p>
          <a:p>
            <a:pPr lvl="1"/>
            <a:r>
              <a:rPr lang="en-GB" dirty="0" smtClean="0"/>
              <a:t>And </a:t>
            </a:r>
            <a:r>
              <a:rPr lang="en-GB" i="1" dirty="0" smtClean="0"/>
              <a:t>not</a:t>
            </a:r>
            <a:r>
              <a:rPr lang="en-GB" dirty="0" smtClean="0"/>
              <a:t> knowing how to navigate alternative practices</a:t>
            </a:r>
          </a:p>
          <a:p>
            <a:pPr lvl="2"/>
            <a:r>
              <a:rPr lang="en-GB" dirty="0" smtClean="0"/>
              <a:t>E.g. riding a bike, driving a car, </a:t>
            </a:r>
          </a:p>
          <a:p>
            <a:pPr lvl="2"/>
            <a:r>
              <a:rPr lang="en-GB" dirty="0" smtClean="0"/>
              <a:t>But also online booking and check-in, finding your way</a:t>
            </a:r>
          </a:p>
          <a:p>
            <a:pPr lvl="2"/>
            <a:r>
              <a:rPr lang="en-GB" dirty="0" smtClean="0"/>
              <a:t>Knowing and considering alternatives (example: café ladies)</a:t>
            </a:r>
          </a:p>
          <a:p>
            <a:pPr lvl="1"/>
            <a:endParaRPr lang="en-GB" dirty="0" smtClean="0"/>
          </a:p>
          <a:p>
            <a:r>
              <a:rPr lang="en-GB" b="1" dirty="0" smtClean="0"/>
              <a:t>A core element in practice change is to develop and communicate new competences </a:t>
            </a:r>
          </a:p>
          <a:p>
            <a:r>
              <a:rPr lang="en-GB" dirty="0" smtClean="0"/>
              <a:t>and incorporate them in daily routines</a:t>
            </a:r>
          </a:p>
          <a:p>
            <a:pPr lvl="1"/>
            <a:r>
              <a:rPr lang="en-GB" dirty="0" smtClean="0"/>
              <a:t>Being able to navigate train travel (across borders)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0AB2-544B-4AA8-AFF3-2A8738B885C7}" type="datetime1">
              <a:rPr lang="en-GB" smtClean="0"/>
              <a:t>23/10/2019</a:t>
            </a:fld>
            <a:r>
              <a:rPr lang="en-GB" smtClean="0"/>
              <a:t>29/10/2019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1194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Regulation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Regulation</a:t>
            </a:r>
          </a:p>
          <a:p>
            <a:pPr lvl="1"/>
            <a:r>
              <a:rPr lang="en-GB" dirty="0" smtClean="0"/>
              <a:t>Taxes and fees </a:t>
            </a:r>
          </a:p>
          <a:p>
            <a:pPr lvl="2"/>
            <a:r>
              <a:rPr lang="en-GB" dirty="0" smtClean="0"/>
              <a:t>for instance on airplane fuels</a:t>
            </a:r>
          </a:p>
          <a:p>
            <a:pPr lvl="1"/>
            <a:r>
              <a:rPr lang="en-GB" dirty="0" smtClean="0"/>
              <a:t>Prohibitions, standards and limits</a:t>
            </a:r>
          </a:p>
          <a:p>
            <a:pPr lvl="2"/>
            <a:r>
              <a:rPr lang="en-GB" dirty="0" smtClean="0"/>
              <a:t>For instance for noise and NO</a:t>
            </a:r>
            <a:r>
              <a:rPr lang="en-GB" baseline="-25000" dirty="0" smtClean="0"/>
              <a:t>x</a:t>
            </a:r>
            <a:r>
              <a:rPr lang="en-GB" dirty="0" smtClean="0"/>
              <a:t>-emissions</a:t>
            </a:r>
          </a:p>
          <a:p>
            <a:pPr lvl="1"/>
            <a:r>
              <a:rPr lang="en-GB" dirty="0" smtClean="0"/>
              <a:t>But also work place rules</a:t>
            </a:r>
          </a:p>
          <a:p>
            <a:pPr lvl="2"/>
            <a:r>
              <a:rPr lang="en-GB" dirty="0" smtClean="0"/>
              <a:t>For instance for choosing transport mode</a:t>
            </a:r>
          </a:p>
          <a:p>
            <a:endParaRPr lang="en-GB" dirty="0"/>
          </a:p>
          <a:p>
            <a:r>
              <a:rPr lang="en-US" b="1" dirty="0" smtClean="0"/>
              <a:t>Regulation is often </a:t>
            </a:r>
            <a:r>
              <a:rPr lang="en-US" b="1" dirty="0"/>
              <a:t>announced to the public through some sort of </a:t>
            </a:r>
            <a:r>
              <a:rPr lang="en-US" b="1" dirty="0" smtClean="0"/>
              <a:t>campaigning</a:t>
            </a:r>
            <a:endParaRPr lang="en-US" dirty="0" smtClean="0"/>
          </a:p>
          <a:p>
            <a:pPr lvl="1"/>
            <a:r>
              <a:rPr lang="en-US" dirty="0" smtClean="0"/>
              <a:t>It also feeds into and reflects meanings</a:t>
            </a:r>
          </a:p>
          <a:p>
            <a:pPr lvl="1"/>
            <a:r>
              <a:rPr lang="en-US" dirty="0" smtClean="0"/>
              <a:t>Sometimes (rarely) it is changed as an effect of campaigning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0189-E68B-473B-B1CC-C0A7B206B416}" type="datetime1">
              <a:rPr lang="en-GB" smtClean="0"/>
              <a:t>23/10/2019</a:t>
            </a:fld>
            <a:r>
              <a:rPr lang="en-GB" smtClean="0"/>
              <a:t>29/10/2019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9148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Example</a:t>
            </a:r>
            <a:r>
              <a:rPr lang="da-DK" dirty="0" smtClean="0"/>
              <a:t>: </a:t>
            </a:r>
            <a:br>
              <a:rPr lang="da-DK" dirty="0" smtClean="0"/>
            </a:br>
            <a:r>
              <a:rPr lang="da-DK" dirty="0" err="1" smtClean="0"/>
              <a:t>increasing</a:t>
            </a:r>
            <a:r>
              <a:rPr lang="da-DK" dirty="0" smtClean="0"/>
              <a:t> source separation	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/>
              <a:t>Increasing</a:t>
            </a:r>
            <a:r>
              <a:rPr lang="da-DK" dirty="0" smtClean="0"/>
              <a:t> separation and </a:t>
            </a:r>
            <a:r>
              <a:rPr lang="da-DK" dirty="0" err="1" smtClean="0"/>
              <a:t>recycling</a:t>
            </a:r>
            <a:r>
              <a:rPr lang="da-DK" dirty="0" smtClean="0"/>
              <a:t> of </a:t>
            </a:r>
            <a:r>
              <a:rPr lang="da-DK" dirty="0" err="1" smtClean="0"/>
              <a:t>household</a:t>
            </a:r>
            <a:r>
              <a:rPr lang="da-DK" dirty="0" smtClean="0"/>
              <a:t> </a:t>
            </a:r>
            <a:r>
              <a:rPr lang="da-DK" dirty="0" err="1" smtClean="0"/>
              <a:t>waste</a:t>
            </a:r>
            <a:endParaRPr lang="da-DK" dirty="0" smtClean="0"/>
          </a:p>
          <a:p>
            <a:pPr lvl="1"/>
            <a:r>
              <a:rPr lang="da-DK" dirty="0" err="1" smtClean="0"/>
              <a:t>Changing</a:t>
            </a:r>
            <a:r>
              <a:rPr lang="da-DK" dirty="0" smtClean="0"/>
              <a:t> </a:t>
            </a:r>
            <a:r>
              <a:rPr lang="da-DK" dirty="0" err="1" smtClean="0"/>
              <a:t>infrastructures</a:t>
            </a:r>
            <a:r>
              <a:rPr lang="da-DK" dirty="0" smtClean="0"/>
              <a:t> and </a:t>
            </a:r>
            <a:r>
              <a:rPr lang="da-DK" dirty="0" err="1" smtClean="0"/>
              <a:t>equipment</a:t>
            </a:r>
            <a:endParaRPr lang="da-DK" dirty="0" smtClean="0"/>
          </a:p>
          <a:p>
            <a:pPr lvl="1"/>
            <a:r>
              <a:rPr lang="da-DK" dirty="0" err="1" smtClean="0"/>
              <a:t>Appealing</a:t>
            </a:r>
            <a:r>
              <a:rPr lang="da-DK" dirty="0" smtClean="0"/>
              <a:t> to </a:t>
            </a:r>
            <a:r>
              <a:rPr lang="da-DK" dirty="0" err="1" smtClean="0"/>
              <a:t>behavioural</a:t>
            </a:r>
            <a:r>
              <a:rPr lang="da-DK" dirty="0" smtClean="0"/>
              <a:t> norms</a:t>
            </a:r>
          </a:p>
          <a:p>
            <a:pPr lvl="2"/>
            <a:r>
              <a:rPr lang="da-DK" dirty="0" smtClean="0"/>
              <a:t>Not let </a:t>
            </a:r>
            <a:r>
              <a:rPr lang="da-DK" dirty="0" err="1" smtClean="0"/>
              <a:t>resources</a:t>
            </a:r>
            <a:r>
              <a:rPr lang="da-DK" dirty="0" smtClean="0"/>
              <a:t> go to </a:t>
            </a:r>
            <a:r>
              <a:rPr lang="da-DK" dirty="0" err="1" smtClean="0"/>
              <a:t>waste</a:t>
            </a:r>
            <a:endParaRPr lang="da-DK" dirty="0" smtClean="0"/>
          </a:p>
          <a:p>
            <a:pPr lvl="2"/>
            <a:r>
              <a:rPr lang="da-DK" dirty="0" err="1" smtClean="0"/>
              <a:t>Protect</a:t>
            </a:r>
            <a:r>
              <a:rPr lang="da-DK" dirty="0" smtClean="0"/>
              <a:t> nature and </a:t>
            </a:r>
            <a:r>
              <a:rPr lang="da-DK" dirty="0" err="1" smtClean="0"/>
              <a:t>environment</a:t>
            </a:r>
            <a:endParaRPr lang="da-DK" dirty="0" smtClean="0"/>
          </a:p>
          <a:p>
            <a:pPr lvl="2"/>
            <a:r>
              <a:rPr lang="da-DK" dirty="0" err="1" smtClean="0"/>
              <a:t>Maintain</a:t>
            </a:r>
            <a:r>
              <a:rPr lang="da-DK" dirty="0" smtClean="0"/>
              <a:t> </a:t>
            </a:r>
            <a:r>
              <a:rPr lang="da-DK" dirty="0" err="1" smtClean="0"/>
              <a:t>neat</a:t>
            </a:r>
            <a:r>
              <a:rPr lang="da-DK" dirty="0" smtClean="0"/>
              <a:t> and </a:t>
            </a:r>
            <a:r>
              <a:rPr lang="da-DK" dirty="0" err="1" smtClean="0"/>
              <a:t>orderly</a:t>
            </a:r>
            <a:r>
              <a:rPr lang="da-DK" dirty="0" smtClean="0"/>
              <a:t> </a:t>
            </a:r>
            <a:r>
              <a:rPr lang="da-DK" dirty="0" err="1" smtClean="0"/>
              <a:t>living</a:t>
            </a:r>
            <a:r>
              <a:rPr lang="da-DK" dirty="0" smtClean="0"/>
              <a:t> </a:t>
            </a:r>
            <a:r>
              <a:rPr lang="da-DK" dirty="0" err="1" smtClean="0"/>
              <a:t>spaces</a:t>
            </a:r>
            <a:endParaRPr lang="da-DK" dirty="0" smtClean="0"/>
          </a:p>
          <a:p>
            <a:pPr lvl="1"/>
            <a:r>
              <a:rPr lang="da-DK" dirty="0" err="1" smtClean="0"/>
              <a:t>Teaching</a:t>
            </a:r>
            <a:r>
              <a:rPr lang="da-DK" dirty="0" smtClean="0"/>
              <a:t> new </a:t>
            </a:r>
            <a:r>
              <a:rPr lang="da-DK" dirty="0" err="1" smtClean="0"/>
              <a:t>competences</a:t>
            </a:r>
            <a:endParaRPr lang="da-DK" dirty="0" smtClean="0"/>
          </a:p>
          <a:p>
            <a:pPr lvl="1"/>
            <a:r>
              <a:rPr lang="da-DK" dirty="0" err="1" smtClean="0"/>
              <a:t>Formulating</a:t>
            </a:r>
            <a:r>
              <a:rPr lang="da-DK" dirty="0" smtClean="0"/>
              <a:t> new </a:t>
            </a:r>
            <a:r>
              <a:rPr lang="da-DK" dirty="0" err="1" smtClean="0"/>
              <a:t>rules</a:t>
            </a:r>
            <a:r>
              <a:rPr lang="da-DK" dirty="0" smtClean="0"/>
              <a:t> and </a:t>
            </a:r>
            <a:r>
              <a:rPr lang="da-DK" dirty="0" err="1" smtClean="0"/>
              <a:t>their</a:t>
            </a:r>
            <a:r>
              <a:rPr lang="da-DK" dirty="0" smtClean="0"/>
              <a:t> </a:t>
            </a:r>
            <a:r>
              <a:rPr lang="da-DK" dirty="0" err="1" smtClean="0"/>
              <a:t>enforcement</a:t>
            </a:r>
            <a:endParaRPr lang="da-DK" dirty="0" smtClean="0"/>
          </a:p>
          <a:p>
            <a:pPr lvl="2"/>
            <a:r>
              <a:rPr lang="da-DK" dirty="0" smtClean="0"/>
              <a:t>From EU </a:t>
            </a:r>
            <a:r>
              <a:rPr lang="da-DK" dirty="0" err="1" smtClean="0"/>
              <a:t>level</a:t>
            </a:r>
            <a:r>
              <a:rPr lang="da-DK" dirty="0" smtClean="0"/>
              <a:t> to </a:t>
            </a:r>
            <a:r>
              <a:rPr lang="da-DK" dirty="0" err="1" smtClean="0"/>
              <a:t>housing</a:t>
            </a:r>
            <a:r>
              <a:rPr lang="da-DK" smtClean="0"/>
              <a:t> associations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AD10-B938-4EC2-9E47-C235C15FBDC7}" type="datetime1">
              <a:rPr lang="en-GB" smtClean="0"/>
              <a:t>23/10/2019</a:t>
            </a:fld>
            <a:r>
              <a:rPr lang="en-GB" smtClean="0"/>
              <a:t>29/10/2019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163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1396981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2354373747459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235437375566864"/>
</p:tagLst>
</file>

<file path=ppt/theme/theme1.xml><?xml version="1.0" encoding="utf-8"?>
<a:theme xmlns:a="http://schemas.openxmlformats.org/drawingml/2006/main" name="AU 16:9">
  <a:themeElements>
    <a:clrScheme name="05 AU Green">
      <a:dk1>
        <a:srgbClr val="000000"/>
      </a:dk1>
      <a:lt1>
        <a:srgbClr val="FFFFFF"/>
      </a:lt1>
      <a:dk2>
        <a:srgbClr val="425821"/>
      </a:dk2>
      <a:lt2>
        <a:srgbClr val="425821"/>
      </a:lt2>
      <a:accent1>
        <a:srgbClr val="0A1449"/>
      </a:accent1>
      <a:accent2>
        <a:srgbClr val="183D83"/>
      </a:accent2>
      <a:accent3>
        <a:srgbClr val="87D1F4"/>
      </a:accent3>
      <a:accent4>
        <a:srgbClr val="33525F"/>
      </a:accent4>
      <a:accent5>
        <a:srgbClr val="548195"/>
      </a:accent5>
      <a:accent6>
        <a:srgbClr val="C6C6C6"/>
      </a:accent6>
      <a:hlink>
        <a:srgbClr val="03428E"/>
      </a:hlink>
      <a:folHlink>
        <a:srgbClr val="03428E"/>
      </a:folHlink>
    </a:clrScheme>
    <a:fontScheme name="AU Passata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950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sz="1600" b="0" i="0" u="none" strike="noStrike" cap="none" normalizeH="0" baseline="0" dirty="0" err="1">
            <a:ln>
              <a:noFill/>
            </a:ln>
            <a:solidFill>
              <a:schemeClr val="bg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95000"/>
          </a:lnSpc>
          <a:defRPr sz="1600" dirty="0">
            <a:latin typeface="+mn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U PowerPoint Template 16-9.potx" id="{7A6F7BDC-B87C-43B1-A03F-8FC29EB8E4AA}" vid="{0342C178-0357-4DD1-B9D7-A15D067ACA9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580</Words>
  <Application>Microsoft Office PowerPoint</Application>
  <PresentationFormat>Brugerdefineret</PresentationFormat>
  <Paragraphs>104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9</vt:i4>
      </vt:variant>
      <vt:variant>
        <vt:lpstr>Tema</vt:lpstr>
      </vt:variant>
      <vt:variant>
        <vt:i4>1</vt:i4>
      </vt:variant>
      <vt:variant>
        <vt:lpstr>Diastitler</vt:lpstr>
      </vt:variant>
      <vt:variant>
        <vt:i4>10</vt:i4>
      </vt:variant>
    </vt:vector>
  </HeadingPairs>
  <TitlesOfParts>
    <vt:vector size="20" baseType="lpstr">
      <vt:lpstr>Arial</vt:lpstr>
      <vt:lpstr>AU Passata Light</vt:lpstr>
      <vt:lpstr>Georgia</vt:lpstr>
      <vt:lpstr>Calibri</vt:lpstr>
      <vt:lpstr>Symbol</vt:lpstr>
      <vt:lpstr>Wingdings 3</vt:lpstr>
      <vt:lpstr>AU Passata</vt:lpstr>
      <vt:lpstr>AU Peto</vt:lpstr>
      <vt:lpstr>Times New Roman</vt:lpstr>
      <vt:lpstr>AU 16:9</vt:lpstr>
      <vt:lpstr>System and/or behaviour change</vt:lpstr>
      <vt:lpstr>Examples</vt:lpstr>
      <vt:lpstr>Understanding Practice change</vt:lpstr>
      <vt:lpstr>Practice theory</vt:lpstr>
      <vt:lpstr>meanings</vt:lpstr>
      <vt:lpstr>Materialities</vt:lpstr>
      <vt:lpstr>competences</vt:lpstr>
      <vt:lpstr>Regulation</vt:lpstr>
      <vt:lpstr>Example:  increasing source separation 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2019-10-23T11:57:14Z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luginDependencies_0">
    <vt:lpwstr>{"635926855539746206:636045261152541358":[{"dependencyType":"DataSource","dependencyId":":","dependencyVersion":null},{"dependencyType":"DataSource","dependencyId":":","dependencyVersion":null},{"dependencyType":"DataSource","dependencyId":":","dependency</vt:lpwstr>
  </property>
  <property fmtid="{D5CDD505-2E9C-101B-9397-08002B2CF9AE}" pid="3" name="PluginDependencies_1">
    <vt:lpwstr>Version":null},{"dependencyType":"DataSource","dependencyId":":","dependencyVersion":null},{"dependencyType":"DataSource","dependencyId":":","dependencyVersion":null},{"dependencyType":"DataSource","dependencyId":":","dependencyVersion":null},{"dependency</vt:lpwstr>
  </property>
  <property fmtid="{D5CDD505-2E9C-101B-9397-08002B2CF9AE}" pid="4" name="PluginDependencies_2">
    <vt:lpwstr>Type":"DataSource","dependencyId":":","dependencyVersion":null},{"dependencyType":"DataSource","dependencyId":":","dependencyVersion":null},{"dependencyType":"DataSource","dependencyId":":","dependencyVersion":null},{"dependencyType":"DataSource","depende</vt:lpwstr>
  </property>
  <property fmtid="{D5CDD505-2E9C-101B-9397-08002B2CF9AE}" pid="5" name="PluginDependencies_3">
    <vt:lpwstr>ncyId":":","dependencyVersion":null},{"dependencyType":"DataSource","dependencyId":":","dependencyVersion":null},{"dependencyType":"DataSource","dependencyId":":","dependencyVersion":null},{"dependencyType":"DataSource","dependencyId":":","dependencyVersi</vt:lpwstr>
  </property>
  <property fmtid="{D5CDD505-2E9C-101B-9397-08002B2CF9AE}" pid="6" name="PluginDependencies_4">
    <vt:lpwstr>on":null},{"dependencyType":"DataSource","dependencyId":":","dependencyVersion":null},{"dependencyType":"DataSource","dependencyId":":","dependencyVersion":null},{"dependencyType":"DataSource","dependencyId":":","dependencyVersion":null},{"dependencyType"</vt:lpwstr>
  </property>
  <property fmtid="{D5CDD505-2E9C-101B-9397-08002B2CF9AE}" pid="7" name="PluginDependencies_5">
    <vt:lpwstr>:"DataSource","dependencyId":":","dependencyVersion":null},{"dependencyType":"DataSource","dependencyId":":","dependencyVersion":null},{"dependencyType":"DataSource","dependencyId":":","dependencyVersion":null},{"dependencyType":"DataSource","dependencyId</vt:lpwstr>
  </property>
  <property fmtid="{D5CDD505-2E9C-101B-9397-08002B2CF9AE}" pid="8" name="PluginDependencies_6">
    <vt:lpwstr>":":","dependencyVersion":null},{"dependencyType":"DataSource","dependencyId":":","dependencyVersion":null},{"dependencyType":"DataSource","dependencyId":":","dependencyVersion":null},{"dependencyType":"DataSource","dependencyId":":","dependencyVersion":n</vt:lpwstr>
  </property>
  <property fmtid="{D5CDD505-2E9C-101B-9397-08002B2CF9AE}" pid="9" name="PluginDependencies_7">
    <vt:lpwstr>ull},{"dependencyType":"DataSource","dependencyId":":","dependencyVersion":null},{"dependencyType":"DataSource","dependencyId":":","dependencyVersion":null},{"dependencyType":"DataSource","dependencyId":":","dependencyVersion":null},{"dependencyType":"Dat</vt:lpwstr>
  </property>
  <property fmtid="{D5CDD505-2E9C-101B-9397-08002B2CF9AE}" pid="10" name="PluginDependencies_8">
    <vt:lpwstr>aSource","dependencyId":":","dependencyVersion":null},{"dependencyType":"DataSource","dependencyId":":","dependencyVersion":null},{"dependencyType":"DataSource","dependencyId":":","dependencyVersion":null},{"dependencyType":"DataSource","dependencyId":":"</vt:lpwstr>
  </property>
  <property fmtid="{D5CDD505-2E9C-101B-9397-08002B2CF9AE}" pid="11" name="PluginDependencies_9">
    <vt:lpwstr>,"dependencyVersion":null},{"dependencyType":"DataSource","dependencyId":":","dependencyVersion":null},{"dependencyType":"DataSource","dependencyId":":","dependencyVersion":null},{"dependencyType":"DataSource","dependencyId":":","dependencyVersion":null},</vt:lpwstr>
  </property>
  <property fmtid="{D5CDD505-2E9C-101B-9397-08002B2CF9AE}" pid="12" name="PluginDependencies_10">
    <vt:lpwstr>{"dependencyType":"DataSource","dependencyId":":","dependencyVersion":null},{"dependencyType":"DataSource","dependencyId":":","dependencyVersion":null},{"dependencyType":"DataSource","dependencyId":":","dependencyVersion":null},{"dependencyType":"DataSour</vt:lpwstr>
  </property>
  <property fmtid="{D5CDD505-2E9C-101B-9397-08002B2CF9AE}" pid="13" name="PluginDependencies_11">
    <vt:lpwstr>ce","dependencyId":":","dependencyVersion":null},{"dependencyType":"DataSource","dependencyId":":","dependencyVersion":null},{"dependencyType":"DataSource","dependencyId":":","dependencyVersion":null},{"dependencyType":"DataSource","dependencyId":":","dep</vt:lpwstr>
  </property>
  <property fmtid="{D5CDD505-2E9C-101B-9397-08002B2CF9AE}" pid="14" name="PluginDependencies_12">
    <vt:lpwstr>endencyVersion":null},{"dependencyType":"DataSource","dependencyId":":","dependencyVersion":null},{"dependencyType":"DataSource","dependencyId":":","dependencyVersion":null},{"dependencyType":"DataSource","dependencyId":":","dependencyVersion":null},{"dep</vt:lpwstr>
  </property>
  <property fmtid="{D5CDD505-2E9C-101B-9397-08002B2CF9AE}" pid="15" name="PluginDependencies_13">
    <vt:lpwstr>endencyType":"DataSource","dependencyId":":","dependencyVersion":null},{"dependencyType":"DataSource","dependencyId":":","dependencyVersion":null},{"dependencyType":"DataSource","dependencyId":":","dependencyVersion":null},{"dependencyType":"DataSource","</vt:lpwstr>
  </property>
  <property fmtid="{D5CDD505-2E9C-101B-9397-08002B2CF9AE}" pid="16" name="PluginDependencies_14">
    <vt:lpwstr>dependencyId":":","dependencyVersion":null},{"dependencyType":"DataSource","dependencyId":":","dependencyVersion":null},{"dependencyType":"DataSource","dependencyId":":","dependencyVersion":null},{"dependencyType":"DataSource","dependencyId":":","dependen</vt:lpwstr>
  </property>
  <property fmtid="{D5CDD505-2E9C-101B-9397-08002B2CF9AE}" pid="17" name="PluginDependencies_15">
    <vt:lpwstr>cyVersion":null},{"dependencyType":"DataSource","dependencyId":":","dependencyVersion":null},{"dependencyType":"DataSource","dependencyId":":","dependencyVersion":null},{"dependencyType":"DataSource","dependencyId":":","dependencyVersion":null},{"dependen</vt:lpwstr>
  </property>
  <property fmtid="{D5CDD505-2E9C-101B-9397-08002B2CF9AE}" pid="18" name="PluginDependencies_16">
    <vt:lpwstr>cyType":"DataSource","dependencyId":":","dependencyVersion":null},{"dependencyType":"DataSource","dependencyId":":","dependencyVersion":null},{"dependencyType":"DataSource","dependencyId":":","dependencyVersion":null},{"dependencyType":"DataSource","depen</vt:lpwstr>
  </property>
  <property fmtid="{D5CDD505-2E9C-101B-9397-08002B2CF9AE}" pid="19" name="PluginDependencies_17">
    <vt:lpwstr>dencyId":":","dependencyVersion":null},{"dependencyType":"DataSource","dependencyId":":","dependencyVersion":null},{"dependencyType":"DataSource","dependencyId":":","dependencyVersion":null},{"dependencyType":"DataSource","dependencyId":":","dependencyVer</vt:lpwstr>
  </property>
  <property fmtid="{D5CDD505-2E9C-101B-9397-08002B2CF9AE}" pid="20" name="PluginDependencies_18">
    <vt:lpwstr>sion":null},{"dependencyType":"DataSource","dependencyId":":","dependencyVersion":null},{"dependencyType":"DataSource","dependencyId":":","dependencyVersion":null},{"dependencyType":"DataSource","dependencyId":":","dependencyVersion":null},{"dependencyTyp</vt:lpwstr>
  </property>
  <property fmtid="{D5CDD505-2E9C-101B-9397-08002B2CF9AE}" pid="21" name="PluginDependencies_19">
    <vt:lpwstr>e":"DataSource","dependencyId":":","dependencyVersion":null},{"dependencyType":"DataSource","dependencyId":":","dependencyVersion":null},{"dependencyType":"DataSource","dependencyId":":","dependencyVersion":null},{"dependencyType":"DataSource","dependency</vt:lpwstr>
  </property>
  <property fmtid="{D5CDD505-2E9C-101B-9397-08002B2CF9AE}" pid="22" name="PluginDependencies_20">
    <vt:lpwstr>Id":":","dependencyVersion":null},{"dependencyType":"DataSource","dependencyId":":","dependencyVersion":null},{"dependencyType":"DataSource","dependencyId":":","dependencyVersion":null},{"dependencyType":"DataSource","dependencyId":":","dependencyVersion"</vt:lpwstr>
  </property>
  <property fmtid="{D5CDD505-2E9C-101B-9397-08002B2CF9AE}" pid="23" name="PluginDependencies_21">
    <vt:lpwstr>:null},{"dependencyType":"DataSource","dependencyId":":","dependencyVersion":null},{"dependencyType":"DataSource","dependencyId":":","dependencyVersion":null},{"dependencyType":"DataSource","dependencyId":":","dependencyVersion":null},{"dependencyType":"D</vt:lpwstr>
  </property>
  <property fmtid="{D5CDD505-2E9C-101B-9397-08002B2CF9AE}" pid="24" name="PluginDependencies_22">
    <vt:lpwstr>ataSource","dependencyId":":","dependencyVersion":null},{"dependencyType":"DataSource","dependencyId":":","dependencyVersion":null},{"dependencyType":"DataSource","dependencyId":":","dependencyVersion":null},{"dependencyType":"DataSource","dependencyId":"</vt:lpwstr>
  </property>
  <property fmtid="{D5CDD505-2E9C-101B-9397-08002B2CF9AE}" pid="25" name="PluginDependencies_23">
    <vt:lpwstr>:","dependencyVersion":null},{"dependencyType":"DataSource","dependencyId":":","dependencyVersion":null},{"dependencyType":"DataSource","dependencyId":":","dependencyVersion":null},{"dependencyType":"DataSource","dependencyId":":","dependencyVersion":null</vt:lpwstr>
  </property>
  <property fmtid="{D5CDD505-2E9C-101B-9397-08002B2CF9AE}" pid="26" name="PluginDependencies_24">
    <vt:lpwstr>},{"dependencyType":"DataSource","dependencyId":":","dependencyVersion":null},{"dependencyType":"DataSource","dependencyId":":","dependencyVersion":null},{"dependencyType":"DataSource","dependencyId":":","dependencyVersion":null},{"dependencyType":"DataSo</vt:lpwstr>
  </property>
  <property fmtid="{D5CDD505-2E9C-101B-9397-08002B2CF9AE}" pid="27" name="PluginDependencies_25">
    <vt:lpwstr>urce","dependencyId":":","dependencyVersion":null},{"dependencyType":"DataSource","dependencyId":":","dependencyVersion":null},{"dependencyType":"DataSource","dependencyId":":","dependencyVersion":null},{"dependencyType":"DataSource","dependencyId":":","d</vt:lpwstr>
  </property>
  <property fmtid="{D5CDD505-2E9C-101B-9397-08002B2CF9AE}" pid="28" name="PluginDependencies_26">
    <vt:lpwstr>ependencyVersion":null},{"dependencyType":"DataSource","dependencyId":":","dependencyVersion":null},{"dependencyType":"DataSource","dependencyId":":","dependencyVersion":null},{"dependencyType":"DataSource","dependencyId":":","dependencyVersion":null},{"d</vt:lpwstr>
  </property>
  <property fmtid="{D5CDD505-2E9C-101B-9397-08002B2CF9AE}" pid="29" name="PluginDependencies_27">
    <vt:lpwstr>ependencyType":"DataSource","dependencyId":":","dependencyVersion":null},{"dependencyType":"DataSource","dependencyId":":","dependencyVersion":null},{"dependencyType":"DataSource","dependencyId":":","dependencyVersion":null},{"dependencyType":"DataSource"</vt:lpwstr>
  </property>
  <property fmtid="{D5CDD505-2E9C-101B-9397-08002B2CF9AE}" pid="30" name="PluginDependencies_28">
    <vt:lpwstr>,"dependencyId":":","dependencyVersion":null},{"dependencyType":"DataSource","dependencyId":":","dependencyVersion":null},{"dependencyType":"DataSource","dependencyId":":","dependencyVersion":null},{"dependencyType":"DataSource","dependencyId":":","depend</vt:lpwstr>
  </property>
  <property fmtid="{D5CDD505-2E9C-101B-9397-08002B2CF9AE}" pid="31" name="PluginDependencies_29">
    <vt:lpwstr>encyVersion":null},{"dependencyType":"DataSource","dependencyId":":","dependencyVersion":null},{"dependencyType":"DataSource","dependencyId":":","dependencyVersion":null},{"dependencyType":"DataSource","dependencyId":":","dependencyVersion":null},{"depend</vt:lpwstr>
  </property>
  <property fmtid="{D5CDD505-2E9C-101B-9397-08002B2CF9AE}" pid="32" name="PluginDependencies_30">
    <vt:lpwstr>encyType":"DataSource","dependencyId":":","dependencyVersion":null},{"dependencyType":"DataSource","dependencyId":":","dependencyVersion":null},{"dependencyType":"DataSource","dependencyId":":","dependencyVersion":null},{"dependencyType":"DataSource","dep</vt:lpwstr>
  </property>
  <property fmtid="{D5CDD505-2E9C-101B-9397-08002B2CF9AE}" pid="33" name="PluginDependencies_31">
    <vt:lpwstr>endencyId":":","dependencyVersion":null},{"dependencyType":"DataSource","dependencyId":":","dependencyVersion":null},{"dependencyType":"DataSource","dependencyId":":","dependencyVersion":null},{"dependencyType":"DataSource","dependencyId":":","dependencyV</vt:lpwstr>
  </property>
  <property fmtid="{D5CDD505-2E9C-101B-9397-08002B2CF9AE}" pid="34" name="PluginDependencies_32">
    <vt:lpwstr>ersion":null},{"dependencyType":"DataSource","dependencyId":":","dependencyVersion":null},{"dependencyType":"DataSource","dependencyId":":","dependencyVersion":null},{"dependencyType":"DataSource","dependencyId":":","dependencyVersion":null},{"dependencyT</vt:lpwstr>
  </property>
  <property fmtid="{D5CDD505-2E9C-101B-9397-08002B2CF9AE}" pid="35" name="PluginDependencies_33">
    <vt:lpwstr>ype":"DataSource","dependencyId":":","dependencyVersion":null},{"dependencyType":"DataSource","dependencyId":":","dependencyVersion":null},{"dependencyType":"DataSource","dependencyId":":","dependencyVersion":null},{"dependencyType":"DataSource","dependen</vt:lpwstr>
  </property>
  <property fmtid="{D5CDD505-2E9C-101B-9397-08002B2CF9AE}" pid="36" name="PluginDependencies_34">
    <vt:lpwstr>cyId":":","dependencyVersion":null},{"dependencyType":"DataSource","dependencyId":":","dependencyVersion":null},{"dependencyType":"DataSource","dependencyId":":","dependencyVersion":null},{"dependencyType":"DataSource","dependencyId":":","dependencyVersio</vt:lpwstr>
  </property>
  <property fmtid="{D5CDD505-2E9C-101B-9397-08002B2CF9AE}" pid="37" name="PluginDependencies_35">
    <vt:lpwstr>n":null},{"dependencyType":"DataSource","dependencyId":":","dependencyVersion":null},{"dependencyType":"DataSource","dependencyId":":","dependencyVersion":null},{"dependencyType":"DataSource","dependencyId":":","dependencyVersion":null},{"dependencyType":</vt:lpwstr>
  </property>
  <property fmtid="{D5CDD505-2E9C-101B-9397-08002B2CF9AE}" pid="38" name="PluginDependencies_36">
    <vt:lpwstr>"DataSource","dependencyId":":","dependencyVersion":null},{"dependencyType":"DataSource","dependencyId":":","dependencyVersion":null},{"dependencyType":"DataSource","dependencyId":":","dependencyVersion":null},{"dependencyType":"DataSource","dependencyId"</vt:lpwstr>
  </property>
  <property fmtid="{D5CDD505-2E9C-101B-9397-08002B2CF9AE}" pid="39" name="PluginDependencies_37">
    <vt:lpwstr>:":","dependencyVersion":null},{"dependencyType":"DataSource","dependencyId":":","dependencyVersion":null},{"dependencyType":"DataSource","dependencyId":":","dependencyVersion":null},{"dependencyType":"DataSource","dependencyId":":","dependencyVersion":nu</vt:lpwstr>
  </property>
  <property fmtid="{D5CDD505-2E9C-101B-9397-08002B2CF9AE}" pid="40" name="PluginDependencies_38">
    <vt:lpwstr>ll},{"dependencyType":"DataSource","dependencyId":":","dependencyVersion":null},{"dependencyType":"DataSource","dependencyId":":","dependencyVersion":null},{"dependencyType":"DataSource","dependencyId":":","dependencyVersion":null},{"dependencyType":"Data</vt:lpwstr>
  </property>
  <property fmtid="{D5CDD505-2E9C-101B-9397-08002B2CF9AE}" pid="41" name="PluginDependencies_39">
    <vt:lpwstr>Source","dependencyId":":","dependencyVersion":null},{"dependencyType":"DataSource","dependencyId":":","dependencyVersion":null},{"dependencyType":"DataSource","dependencyId":":","dependencyVersion":null},{"dependencyType":"DataSource","dependencyId":":",</vt:lpwstr>
  </property>
  <property fmtid="{D5CDD505-2E9C-101B-9397-08002B2CF9AE}" pid="42" name="PluginDependencies_40">
    <vt:lpwstr>"dependencyVersion":null},{"dependencyType":"DataSource","dependencyId":":","dependencyVersion":null},{"dependencyType":"DataSource","dependencyId":":","dependencyVersion":null},{"dependencyType":"DataSource","dependencyId":":","dependencyVersion":null},{</vt:lpwstr>
  </property>
  <property fmtid="{D5CDD505-2E9C-101B-9397-08002B2CF9AE}" pid="43" name="PluginDependencies_41">
    <vt:lpwstr>"dependencyType":"DataSource","dependencyId":":","dependencyVersion":null},{"dependencyType":"DataSource","dependencyId":":","dependencyVersion":null},{"dependencyType":"DataSource","dependencyId":":","dependencyVersion":null},{"dependencyType":"DataSourc</vt:lpwstr>
  </property>
  <property fmtid="{D5CDD505-2E9C-101B-9397-08002B2CF9AE}" pid="44" name="PluginDependencies_42">
    <vt:lpwstr>e","dependencyId":":","dependencyVersion":null},{"dependencyType":"DataSource","dependencyId":":","dependencyVersion":null},{"dependencyType":"DataSource","dependencyId":":","dependencyVersion":null},{"dependencyType":"DataSource","dependencyId":":","depe</vt:lpwstr>
  </property>
  <property fmtid="{D5CDD505-2E9C-101B-9397-08002B2CF9AE}" pid="45" name="PluginDependencies_43">
    <vt:lpwstr>ndencyVersion":null},{"dependencyType":"DataSource","dependencyId":":","dependencyVersion":null},{"dependencyType":"DataSource","dependencyId":":","dependencyVersion":null},{"dependencyType":"DataSource","dependencyId":":","dependencyVersion":null},{"depe</vt:lpwstr>
  </property>
  <property fmtid="{D5CDD505-2E9C-101B-9397-08002B2CF9AE}" pid="46" name="PluginDependencies_44">
    <vt:lpwstr>ndencyType":"DataSource","dependencyId":":","dependencyVersion":null},{"dependencyType":"DataSource","dependencyId":":","dependencyVersion":null},{"dependencyType":"DataSource","dependencyId":":","dependencyVersion":null},{"dependencyType":"DataSource","d</vt:lpwstr>
  </property>
  <property fmtid="{D5CDD505-2E9C-101B-9397-08002B2CF9AE}" pid="47" name="PluginDependencies_45">
    <vt:lpwstr>ependencyId":":","dependencyVersion":null},{"dependencyType":"DataSource","dependencyId":":","dependencyVersion":null},{"dependencyType":"DataSource","dependencyId":":","dependencyVersion":null},{"dependencyType":"DataSource","dependencyId":":","dependenc</vt:lpwstr>
  </property>
  <property fmtid="{D5CDD505-2E9C-101B-9397-08002B2CF9AE}" pid="48" name="PluginDependencies_46">
    <vt:lpwstr>yVersion":null},{"dependencyType":"DataSource","dependencyId":":","dependencyVersion":null},{"dependencyType":"DataSource","dependencyId":":","dependencyVersion":null},{"dependencyType":"DataSource","dependencyId":":","dependencyVersion":null},{"dependenc</vt:lpwstr>
  </property>
  <property fmtid="{D5CDD505-2E9C-101B-9397-08002B2CF9AE}" pid="49" name="PluginDependencies_47">
    <vt:lpwstr>yType":"DataSource","dependencyId":":","dependencyVersion":null},{"dependencyType":"DataSource","dependencyId":":","dependencyVersion":null},{"dependencyType":"DataSource","dependencyId":":","dependencyVersion":null},{"dependencyType":"DataSource","depend</vt:lpwstr>
  </property>
  <property fmtid="{D5CDD505-2E9C-101B-9397-08002B2CF9AE}" pid="50" name="PluginDependencies_48">
    <vt:lpwstr>encyId":":","dependencyVersion":null},{"dependencyType":"DataSource","dependencyId":":","dependencyVersion":null},{"dependencyType":"DataSource","dependencyId":":","dependencyVersion":null},{"dependencyType":"DataSource","dependencyId":":","dependencyVers</vt:lpwstr>
  </property>
  <property fmtid="{D5CDD505-2E9C-101B-9397-08002B2CF9AE}" pid="51" name="PluginDependencies_49">
    <vt:lpwstr>ion":null},{"dependencyType":"DataSource","dependencyId":":","dependencyVersion":null},{"dependencyType":"DataSource","dependencyId":":","dependencyVersion":null},{"dependencyType":"DataSource","dependencyId":":","dependencyVersion":null},{"dependencyType</vt:lpwstr>
  </property>
  <property fmtid="{D5CDD505-2E9C-101B-9397-08002B2CF9AE}" pid="52" name="PluginDependencies_50">
    <vt:lpwstr>":"DataSource","dependencyId":":","dependencyVersion":null},{"dependencyType":"DataSource","dependencyId":":","dependencyVersion":null},{"dependencyType":"DataSource","dependencyId":":","dependencyVersion":null},{"dependencyType":"DataSource","dependencyI</vt:lpwstr>
  </property>
  <property fmtid="{D5CDD505-2E9C-101B-9397-08002B2CF9AE}" pid="53" name="PluginDependencies_51">
    <vt:lpwstr>d":":","dependencyVersion":null},{"dependencyType":"DataSource","dependencyId":":","dependencyVersion":null},{"dependencyType":"DataSource","dependencyId":":","dependencyVersion":null},{"dependencyType":"DataSource","dependencyId":":","dependencyVersion":</vt:lpwstr>
  </property>
  <property fmtid="{D5CDD505-2E9C-101B-9397-08002B2CF9AE}" pid="54" name="PluginDependencies_52">
    <vt:lpwstr>null},{"dependencyType":"DataSource","dependencyId":":","dependencyVersion":null},{"dependencyType":"DataSource","dependencyId":":","dependencyVersion":null},{"dependencyType":"DataSource","dependencyId":":","dependencyVersion":null},{"dependencyType":"Da</vt:lpwstr>
  </property>
  <property fmtid="{D5CDD505-2E9C-101B-9397-08002B2CF9AE}" pid="55" name="PluginDependencies_53">
    <vt:lpwstr>taSource","dependencyId":":","dependencyVersion":null}],"635926855539746206:636045261152541359":[],"635926855539746206:636045261152541360":[],"635926855539746206:636045261152541361":[],"635926855539746206:636045261152541362":[],"635690283596553901:6357565</vt:lpwstr>
  </property>
  <property fmtid="{D5CDD505-2E9C-101B-9397-08002B2CF9AE}" pid="56" name="PluginDependencies_54">
    <vt:lpwstr>74568773657":[]}</vt:lpwstr>
  </property>
  <property fmtid="{D5CDD505-2E9C-101B-9397-08002B2CF9AE}" pid="57" name="CustomerId">
    <vt:lpwstr>auoffice</vt:lpwstr>
  </property>
  <property fmtid="{D5CDD505-2E9C-101B-9397-08002B2CF9AE}" pid="58" name="TemplateId">
    <vt:lpwstr>636196524199658508</vt:lpwstr>
  </property>
  <property fmtid="{D5CDD505-2E9C-101B-9397-08002B2CF9AE}" pid="59" name="UserProfileId">
    <vt:lpwstr>636802077253901030</vt:lpwstr>
  </property>
  <property fmtid="{D5CDD505-2E9C-101B-9397-08002B2CF9AE}" pid="60" name="TemplafyTimeStamp">
    <vt:lpwstr>2017-02-24T14:35:30.3621506Z</vt:lpwstr>
  </property>
  <property fmtid="{D5CDD505-2E9C-101B-9397-08002B2CF9AE}" pid="61" name="OfficeID">
    <vt:lpwstr>2354</vt:lpwstr>
  </property>
  <property fmtid="{D5CDD505-2E9C-101B-9397-08002B2CF9AE}" pid="62" name="colorthemechange">
    <vt:lpwstr>True</vt:lpwstr>
  </property>
</Properties>
</file>