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F6F0-193C-4851-931E-925598C8B8BF}" type="datetimeFigureOut">
              <a:rPr lang="fr-FR" smtClean="0"/>
              <a:pPr/>
              <a:t>05/11/2019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949C-E482-4F45-B416-F36B5833AB1E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F6F0-193C-4851-931E-925598C8B8BF}" type="datetimeFigureOut">
              <a:rPr lang="fr-FR" smtClean="0"/>
              <a:pPr/>
              <a:t>05/11/2019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949C-E482-4F45-B416-F36B5833AB1E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F6F0-193C-4851-931E-925598C8B8BF}" type="datetimeFigureOut">
              <a:rPr lang="fr-FR" smtClean="0"/>
              <a:pPr/>
              <a:t>05/11/2019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949C-E482-4F45-B416-F36B5833AB1E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F6F0-193C-4851-931E-925598C8B8BF}" type="datetimeFigureOut">
              <a:rPr lang="fr-FR" smtClean="0"/>
              <a:pPr/>
              <a:t>05/11/2019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949C-E482-4F45-B416-F36B5833AB1E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F6F0-193C-4851-931E-925598C8B8BF}" type="datetimeFigureOut">
              <a:rPr lang="fr-FR" smtClean="0"/>
              <a:pPr/>
              <a:t>05/11/2019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949C-E482-4F45-B416-F36B5833AB1E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F6F0-193C-4851-931E-925598C8B8BF}" type="datetimeFigureOut">
              <a:rPr lang="fr-FR" smtClean="0"/>
              <a:pPr/>
              <a:t>05/11/2019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949C-E482-4F45-B416-F36B5833AB1E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F6F0-193C-4851-931E-925598C8B8BF}" type="datetimeFigureOut">
              <a:rPr lang="fr-FR" smtClean="0"/>
              <a:pPr/>
              <a:t>05/11/2019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949C-E482-4F45-B416-F36B5833AB1E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F6F0-193C-4851-931E-925598C8B8BF}" type="datetimeFigureOut">
              <a:rPr lang="fr-FR" smtClean="0"/>
              <a:pPr/>
              <a:t>05/11/2019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949C-E482-4F45-B416-F36B5833AB1E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F6F0-193C-4851-931E-925598C8B8BF}" type="datetimeFigureOut">
              <a:rPr lang="fr-FR" smtClean="0"/>
              <a:pPr/>
              <a:t>05/11/2019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949C-E482-4F45-B416-F36B5833AB1E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F6F0-193C-4851-931E-925598C8B8BF}" type="datetimeFigureOut">
              <a:rPr lang="fr-FR" smtClean="0"/>
              <a:pPr/>
              <a:t>05/11/2019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949C-E482-4F45-B416-F36B5833AB1E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F6F0-193C-4851-931E-925598C8B8BF}" type="datetimeFigureOut">
              <a:rPr lang="fr-FR" smtClean="0"/>
              <a:pPr/>
              <a:t>05/11/2019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949C-E482-4F45-B416-F36B5833AB1E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7F6F0-193C-4851-931E-925598C8B8BF}" type="datetimeFigureOut">
              <a:rPr lang="fr-FR" smtClean="0"/>
              <a:pPr/>
              <a:t>05/11/2019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1949C-E482-4F45-B416-F36B5833AB1E}" type="slidenum">
              <a:rPr lang="fr-FR" smtClean="0"/>
              <a:pPr/>
              <a:t>‹Nr.›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cologique-solidaire.gouv.fr/sites/default/files/ENPA_2015_2016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-unwto.org/doi/pdf/10.18111/9789284421152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-unwto.org/doi/pdf/10.18111/9789284421152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00232" y="285728"/>
            <a:ext cx="7043758" cy="1143000"/>
          </a:xfrm>
        </p:spPr>
        <p:txBody>
          <a:bodyPr>
            <a:normAutofit/>
          </a:bodyPr>
          <a:lstStyle/>
          <a:p>
            <a:r>
              <a:rPr lang="fr-FR" dirty="0" err="1" smtClean="0"/>
              <a:t>Why</a:t>
            </a:r>
            <a:r>
              <a:rPr lang="fr-FR" dirty="0" smtClean="0"/>
              <a:t> do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fly</a:t>
            </a:r>
            <a:r>
              <a:rPr lang="fr-FR" dirty="0" smtClean="0"/>
              <a:t> ?</a:t>
            </a:r>
            <a:endParaRPr lang="fr-FR" sz="31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034" y="1928802"/>
            <a:ext cx="8186766" cy="4411675"/>
          </a:xfrm>
        </p:spPr>
        <p:txBody>
          <a:bodyPr>
            <a:normAutofit/>
          </a:bodyPr>
          <a:lstStyle/>
          <a:p>
            <a:pPr lvl="1"/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29/10/2019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Lombard - Stay Grounded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1AAA1-2624-4D81-9636-0A80C68BBDFA}" type="slidenum">
              <a:rPr lang="fr-FR" smtClean="0"/>
              <a:pPr/>
              <a:t>1</a:t>
            </a:fld>
            <a:endParaRPr lang="fr-FR" dirty="0"/>
          </a:p>
        </p:txBody>
      </p:sp>
      <p:pic>
        <p:nvPicPr>
          <p:cNvPr id="7" name="Image 6" descr="Logo-Stay-Grounded-10 recadré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428604"/>
            <a:ext cx="1643074" cy="524700"/>
          </a:xfrm>
          <a:prstGeom prst="rect">
            <a:avLst/>
          </a:prstGeom>
        </p:spPr>
      </p:pic>
      <p:cxnSp>
        <p:nvCxnSpPr>
          <p:cNvPr id="9" name="Connecteur droit 8"/>
          <p:cNvCxnSpPr/>
          <p:nvPr/>
        </p:nvCxnSpPr>
        <p:spPr>
          <a:xfrm>
            <a:off x="357158" y="1571612"/>
            <a:ext cx="8572560" cy="1588"/>
          </a:xfrm>
          <a:prstGeom prst="line">
            <a:avLst/>
          </a:prstGeom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857224" y="1928802"/>
          <a:ext cx="7572429" cy="35719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14710"/>
                <a:gridCol w="2071702"/>
                <a:gridCol w="2286017"/>
              </a:tblGrid>
              <a:tr h="71438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000" dirty="0" smtClean="0"/>
                        <a:t>France</a:t>
                      </a:r>
                      <a:endParaRPr lang="fr-F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000" dirty="0" smtClean="0"/>
                        <a:t>World*</a:t>
                      </a:r>
                      <a:endParaRPr lang="fr-FR" sz="4000" dirty="0"/>
                    </a:p>
                  </a:txBody>
                  <a:tcPr/>
                </a:tc>
              </a:tr>
              <a:tr h="714380">
                <a:tc>
                  <a:txBody>
                    <a:bodyPr/>
                    <a:lstStyle/>
                    <a:p>
                      <a:endParaRPr lang="fr-F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2016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2018</a:t>
                      </a:r>
                      <a:endParaRPr lang="fr-FR" sz="2400" dirty="0"/>
                    </a:p>
                  </a:txBody>
                  <a:tcPr/>
                </a:tc>
              </a:tr>
              <a:tr h="714380">
                <a:tc>
                  <a:txBody>
                    <a:bodyPr/>
                    <a:lstStyle/>
                    <a:p>
                      <a:r>
                        <a:rPr lang="fr-FR" sz="3600" dirty="0" err="1" smtClean="0"/>
                        <a:t>Leisure</a:t>
                      </a:r>
                      <a:r>
                        <a:rPr lang="fr-FR" sz="3600" dirty="0" smtClean="0"/>
                        <a:t>/</a:t>
                      </a:r>
                      <a:r>
                        <a:rPr lang="fr-FR" sz="3600" dirty="0" err="1" smtClean="0"/>
                        <a:t>tourism</a:t>
                      </a:r>
                      <a:endParaRPr lang="fr-F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/>
                        <a:t>49 %</a:t>
                      </a:r>
                      <a:endParaRPr lang="fr-F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/>
                        <a:t>56 %</a:t>
                      </a:r>
                      <a:endParaRPr lang="fr-FR" sz="3600" dirty="0"/>
                    </a:p>
                  </a:txBody>
                  <a:tcPr/>
                </a:tc>
              </a:tr>
              <a:tr h="714380">
                <a:tc>
                  <a:txBody>
                    <a:bodyPr/>
                    <a:lstStyle/>
                    <a:p>
                      <a:r>
                        <a:rPr lang="fr-FR" sz="3600" dirty="0" err="1" smtClean="0"/>
                        <a:t>Work</a:t>
                      </a:r>
                      <a:endParaRPr lang="fr-F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/>
                        <a:t>28 %</a:t>
                      </a:r>
                      <a:endParaRPr lang="fr-F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/>
                        <a:t>13 %</a:t>
                      </a:r>
                      <a:endParaRPr lang="fr-FR" sz="3600" dirty="0"/>
                    </a:p>
                  </a:txBody>
                  <a:tcPr/>
                </a:tc>
              </a:tr>
              <a:tr h="714380">
                <a:tc>
                  <a:txBody>
                    <a:bodyPr/>
                    <a:lstStyle/>
                    <a:p>
                      <a:r>
                        <a:rPr lang="fr-FR" sz="3600" dirty="0" err="1" smtClean="0"/>
                        <a:t>Other</a:t>
                      </a:r>
                      <a:r>
                        <a:rPr lang="fr-FR" sz="3600" dirty="0" smtClean="0"/>
                        <a:t> (</a:t>
                      </a:r>
                      <a:r>
                        <a:rPr lang="fr-FR" sz="3600" dirty="0" err="1" smtClean="0"/>
                        <a:t>family</a:t>
                      </a:r>
                      <a:r>
                        <a:rPr lang="fr-FR" sz="3600" dirty="0" smtClean="0"/>
                        <a:t>)</a:t>
                      </a:r>
                      <a:endParaRPr lang="fr-F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/>
                        <a:t>23 %</a:t>
                      </a:r>
                      <a:endParaRPr lang="fr-F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/>
                        <a:t>31 %</a:t>
                      </a:r>
                      <a:endParaRPr lang="fr-FR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642910" y="6000768"/>
            <a:ext cx="2494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Sources : </a:t>
            </a:r>
            <a:r>
              <a:rPr lang="fr-FR" dirty="0" smtClean="0">
                <a:hlinkClick r:id="rId3"/>
              </a:rPr>
              <a:t>DGAC</a:t>
            </a:r>
            <a:r>
              <a:rPr lang="fr-FR" dirty="0" smtClean="0"/>
              <a:t>, </a:t>
            </a:r>
            <a:r>
              <a:rPr lang="fr-FR" dirty="0" smtClean="0">
                <a:hlinkClick r:id="rId4"/>
              </a:rPr>
              <a:t>UNWTO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642910" y="5715016"/>
            <a:ext cx="7547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* </a:t>
            </a:r>
            <a:r>
              <a:rPr lang="fr-FR" sz="1600" dirty="0" smtClean="0"/>
              <a:t>International </a:t>
            </a:r>
            <a:r>
              <a:rPr lang="fr-FR" sz="1600" dirty="0" err="1" smtClean="0"/>
              <a:t>travels</a:t>
            </a:r>
            <a:r>
              <a:rPr lang="fr-FR" sz="1600" dirty="0" smtClean="0"/>
              <a:t>, all modes of transport (Air 58 %, road 37 %, train 2 %, water, 4 %)</a:t>
            </a:r>
            <a:endParaRPr lang="fr-F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00232" y="285728"/>
            <a:ext cx="7043758" cy="1143000"/>
          </a:xfrm>
        </p:spPr>
        <p:txBody>
          <a:bodyPr>
            <a:normAutofit/>
          </a:bodyPr>
          <a:lstStyle/>
          <a:p>
            <a:r>
              <a:rPr lang="fr-FR" dirty="0" smtClean="0"/>
              <a:t>How and </a:t>
            </a:r>
            <a:r>
              <a:rPr lang="fr-FR" dirty="0" err="1" smtClean="0"/>
              <a:t>why</a:t>
            </a:r>
            <a:r>
              <a:rPr lang="fr-FR" dirty="0" smtClean="0"/>
              <a:t> do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travel</a:t>
            </a:r>
            <a:r>
              <a:rPr lang="fr-FR" dirty="0" smtClean="0"/>
              <a:t> ?</a:t>
            </a:r>
            <a:endParaRPr lang="fr-FR" sz="31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034" y="1928802"/>
            <a:ext cx="8186766" cy="4411675"/>
          </a:xfrm>
        </p:spPr>
        <p:txBody>
          <a:bodyPr>
            <a:normAutofit/>
          </a:bodyPr>
          <a:lstStyle/>
          <a:p>
            <a:pPr lvl="1"/>
            <a:endParaRPr lang="fr-FR" dirty="0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29/10/2019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Lombard - Stay Grounded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1AAA1-2624-4D81-9636-0A80C68BBDFA}" type="slidenum">
              <a:rPr lang="fr-FR" smtClean="0"/>
              <a:pPr/>
              <a:t>2</a:t>
            </a:fld>
            <a:endParaRPr lang="fr-FR" dirty="0"/>
          </a:p>
        </p:txBody>
      </p:sp>
      <p:pic>
        <p:nvPicPr>
          <p:cNvPr id="7" name="Image 6" descr="Logo-Stay-Grounded-10 recadré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428604"/>
            <a:ext cx="1643074" cy="524700"/>
          </a:xfrm>
          <a:prstGeom prst="rect">
            <a:avLst/>
          </a:prstGeom>
        </p:spPr>
      </p:pic>
      <p:cxnSp>
        <p:nvCxnSpPr>
          <p:cNvPr id="9" name="Connecteur droit 8"/>
          <p:cNvCxnSpPr/>
          <p:nvPr/>
        </p:nvCxnSpPr>
        <p:spPr>
          <a:xfrm>
            <a:off x="357158" y="1571612"/>
            <a:ext cx="8572560" cy="1588"/>
          </a:xfrm>
          <a:prstGeom prst="line">
            <a:avLst/>
          </a:prstGeom>
          <a:ln w="508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857224" y="1928802"/>
          <a:ext cx="7572429" cy="34537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57454"/>
                <a:gridCol w="2500330"/>
                <a:gridCol w="2714645"/>
              </a:tblGrid>
              <a:tr h="71438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000" dirty="0" smtClean="0"/>
                        <a:t>Air </a:t>
                      </a:r>
                      <a:r>
                        <a:rPr lang="fr-FR" sz="4000" dirty="0" err="1" smtClean="0"/>
                        <a:t>share</a:t>
                      </a:r>
                      <a:endParaRPr lang="fr-F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000" dirty="0" err="1" smtClean="0"/>
                        <a:t>Leisure</a:t>
                      </a:r>
                      <a:r>
                        <a:rPr lang="fr-FR" sz="4000" dirty="0" smtClean="0"/>
                        <a:t> </a:t>
                      </a:r>
                      <a:r>
                        <a:rPr lang="fr-FR" sz="4000" dirty="0" err="1" smtClean="0"/>
                        <a:t>share</a:t>
                      </a:r>
                      <a:endParaRPr lang="fr-FR" sz="4000" dirty="0"/>
                    </a:p>
                  </a:txBody>
                  <a:tcPr/>
                </a:tc>
              </a:tr>
              <a:tr h="714380">
                <a:tc>
                  <a:txBody>
                    <a:bodyPr/>
                    <a:lstStyle/>
                    <a:p>
                      <a:r>
                        <a:rPr lang="fr-FR" sz="3600" dirty="0" smtClean="0"/>
                        <a:t>2000</a:t>
                      </a:r>
                      <a:endParaRPr lang="fr-F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/>
                        <a:t>46 %</a:t>
                      </a:r>
                      <a:endParaRPr lang="fr-F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/>
                        <a:t>50 %</a:t>
                      </a:r>
                      <a:endParaRPr lang="fr-FR" sz="3600" dirty="0"/>
                    </a:p>
                  </a:txBody>
                  <a:tcPr/>
                </a:tc>
              </a:tr>
              <a:tr h="714380">
                <a:tc>
                  <a:txBody>
                    <a:bodyPr/>
                    <a:lstStyle/>
                    <a:p>
                      <a:r>
                        <a:rPr lang="fr-FR" sz="3600" dirty="0" smtClean="0"/>
                        <a:t>2014</a:t>
                      </a:r>
                      <a:endParaRPr lang="fr-F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/>
                        <a:t>53 %</a:t>
                      </a:r>
                      <a:endParaRPr lang="fr-F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/>
                        <a:t>52 %</a:t>
                      </a:r>
                      <a:endParaRPr lang="fr-FR" sz="3600" dirty="0"/>
                    </a:p>
                  </a:txBody>
                  <a:tcPr/>
                </a:tc>
              </a:tr>
              <a:tr h="714380">
                <a:tc>
                  <a:txBody>
                    <a:bodyPr/>
                    <a:lstStyle/>
                    <a:p>
                      <a:r>
                        <a:rPr lang="fr-FR" sz="3600" dirty="0" smtClean="0"/>
                        <a:t>2018</a:t>
                      </a:r>
                      <a:endParaRPr lang="fr-F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/>
                        <a:t>58 %</a:t>
                      </a:r>
                      <a:endParaRPr lang="fr-F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/>
                        <a:t>56 %</a:t>
                      </a:r>
                      <a:endParaRPr lang="fr-FR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642910" y="6000768"/>
            <a:ext cx="1752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Source : </a:t>
            </a:r>
            <a:r>
              <a:rPr lang="fr-FR" dirty="0" smtClean="0">
                <a:hlinkClick r:id="rId3"/>
              </a:rPr>
              <a:t>UNWTO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642910" y="5643578"/>
            <a:ext cx="2534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International </a:t>
            </a:r>
            <a:r>
              <a:rPr lang="fr-FR" dirty="0" err="1" smtClean="0"/>
              <a:t>travels</a:t>
            </a:r>
            <a:r>
              <a:rPr lang="fr-FR" dirty="0" smtClean="0"/>
              <a:t> WW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</Words>
  <Application>Microsoft Office PowerPoint</Application>
  <PresentationFormat>Bildschirmpräsentation (4:3)</PresentationFormat>
  <Paragraphs>38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Thème Office</vt:lpstr>
      <vt:lpstr>Why do we fly ?</vt:lpstr>
      <vt:lpstr>How and why do we travel 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do we fly ?</dc:title>
  <dc:creator>LOMBARD</dc:creator>
  <cp:lastModifiedBy>Michaela</cp:lastModifiedBy>
  <cp:revision>3</cp:revision>
  <dcterms:created xsi:type="dcterms:W3CDTF">2019-10-30T06:11:49Z</dcterms:created>
  <dcterms:modified xsi:type="dcterms:W3CDTF">2019-11-05T16:57:27Z</dcterms:modified>
</cp:coreProperties>
</file>